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399" r:id="rId3"/>
    <p:sldId id="489" r:id="rId4"/>
    <p:sldId id="442" r:id="rId5"/>
    <p:sldId id="426" r:id="rId6"/>
    <p:sldId id="396" r:id="rId7"/>
    <p:sldId id="397" r:id="rId8"/>
    <p:sldId id="433" r:id="rId9"/>
    <p:sldId id="447" r:id="rId10"/>
    <p:sldId id="476" r:id="rId11"/>
    <p:sldId id="477" r:id="rId12"/>
    <p:sldId id="478" r:id="rId13"/>
    <p:sldId id="479" r:id="rId14"/>
    <p:sldId id="480" r:id="rId15"/>
    <p:sldId id="481" r:id="rId16"/>
    <p:sldId id="490" r:id="rId17"/>
    <p:sldId id="443" r:id="rId18"/>
    <p:sldId id="491" r:id="rId19"/>
    <p:sldId id="448" r:id="rId20"/>
    <p:sldId id="445" r:id="rId21"/>
    <p:sldId id="487" r:id="rId22"/>
    <p:sldId id="488" r:id="rId23"/>
    <p:sldId id="492" r:id="rId24"/>
    <p:sldId id="452" r:id="rId25"/>
    <p:sldId id="453" r:id="rId26"/>
    <p:sldId id="454" r:id="rId27"/>
    <p:sldId id="455" r:id="rId28"/>
    <p:sldId id="458" r:id="rId29"/>
    <p:sldId id="459" r:id="rId30"/>
    <p:sldId id="461" r:id="rId31"/>
    <p:sldId id="462" r:id="rId32"/>
    <p:sldId id="463" r:id="rId33"/>
    <p:sldId id="464" r:id="rId34"/>
    <p:sldId id="469" r:id="rId35"/>
    <p:sldId id="472" r:id="rId36"/>
    <p:sldId id="485" r:id="rId37"/>
    <p:sldId id="493" r:id="rId38"/>
    <p:sldId id="360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EF6"/>
    <a:srgbClr val="FF4BF7"/>
    <a:srgbClr val="76F841"/>
    <a:srgbClr val="F4F4F4"/>
    <a:srgbClr val="DF2E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99" autoAdjust="0"/>
    <p:restoredTop sz="96108" autoAdjust="0"/>
  </p:normalViewPr>
  <p:slideViewPr>
    <p:cSldViewPr>
      <p:cViewPr>
        <p:scale>
          <a:sx n="100" d="100"/>
          <a:sy n="100" d="100"/>
        </p:scale>
        <p:origin x="-210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dryas\kbennett\iarc\presentations\scott_edwin_2012\swe_discharg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>
                <a:latin typeface="Times New Roman" pitchFamily="18" charset="0"/>
                <a:cs typeface="Times New Roman" pitchFamily="18" charset="0"/>
              </a:rPr>
              <a:t>Upper Chena River Basin - MODIS vs SNOW-17 Model Snow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3485683966091295E-2"/>
          <c:y val="8.2140610792172497E-2"/>
          <c:w val="0.88913471134378097"/>
          <c:h val="0.75753383340119196"/>
        </c:manualLayout>
      </c:layout>
      <c:lineChart>
        <c:grouping val="standard"/>
        <c:varyColors val="0"/>
        <c:ser>
          <c:idx val="0"/>
          <c:order val="0"/>
          <c:tx>
            <c:v>SNOW-17 SWE - North</c:v>
          </c:tx>
          <c:spPr>
            <a:ln w="19050">
              <a:solidFill>
                <a:schemeClr val="tx1"/>
              </a:solidFill>
            </a:ln>
          </c:spPr>
          <c:marker>
            <c:symbol val="circle"/>
            <c:size val="5"/>
            <c:spPr>
              <a:solidFill>
                <a:schemeClr val="tx1"/>
              </a:solidFill>
            </c:spPr>
          </c:marker>
          <c:cat>
            <c:numRef>
              <c:f>swe!$A$4:$A$372</c:f>
              <c:numCache>
                <c:formatCode>mm/dd/yy;@</c:formatCode>
                <c:ptCount val="369"/>
                <c:pt idx="0">
                  <c:v>40238</c:v>
                </c:pt>
                <c:pt idx="1">
                  <c:v>40238</c:v>
                </c:pt>
                <c:pt idx="2">
                  <c:v>40238</c:v>
                </c:pt>
                <c:pt idx="3">
                  <c:v>40239</c:v>
                </c:pt>
                <c:pt idx="4">
                  <c:v>40239</c:v>
                </c:pt>
                <c:pt idx="5">
                  <c:v>40239</c:v>
                </c:pt>
                <c:pt idx="6">
                  <c:v>40239</c:v>
                </c:pt>
                <c:pt idx="7">
                  <c:v>40240</c:v>
                </c:pt>
                <c:pt idx="8">
                  <c:v>40240</c:v>
                </c:pt>
                <c:pt idx="9">
                  <c:v>40240</c:v>
                </c:pt>
                <c:pt idx="10">
                  <c:v>40240</c:v>
                </c:pt>
                <c:pt idx="11">
                  <c:v>40241</c:v>
                </c:pt>
                <c:pt idx="12">
                  <c:v>40241</c:v>
                </c:pt>
                <c:pt idx="13">
                  <c:v>40241</c:v>
                </c:pt>
                <c:pt idx="14">
                  <c:v>40241</c:v>
                </c:pt>
                <c:pt idx="15">
                  <c:v>40242</c:v>
                </c:pt>
                <c:pt idx="16">
                  <c:v>40242</c:v>
                </c:pt>
                <c:pt idx="17">
                  <c:v>40242</c:v>
                </c:pt>
                <c:pt idx="18">
                  <c:v>40242</c:v>
                </c:pt>
                <c:pt idx="19">
                  <c:v>40243</c:v>
                </c:pt>
                <c:pt idx="20">
                  <c:v>40243</c:v>
                </c:pt>
                <c:pt idx="21">
                  <c:v>40243</c:v>
                </c:pt>
                <c:pt idx="22">
                  <c:v>40243</c:v>
                </c:pt>
                <c:pt idx="23">
                  <c:v>40244</c:v>
                </c:pt>
                <c:pt idx="24">
                  <c:v>40244</c:v>
                </c:pt>
                <c:pt idx="25">
                  <c:v>40244</c:v>
                </c:pt>
                <c:pt idx="26">
                  <c:v>40244</c:v>
                </c:pt>
                <c:pt idx="27">
                  <c:v>40245</c:v>
                </c:pt>
                <c:pt idx="28">
                  <c:v>40245</c:v>
                </c:pt>
                <c:pt idx="29">
                  <c:v>40245</c:v>
                </c:pt>
                <c:pt idx="30">
                  <c:v>40245</c:v>
                </c:pt>
                <c:pt idx="31">
                  <c:v>40246</c:v>
                </c:pt>
                <c:pt idx="32">
                  <c:v>40246</c:v>
                </c:pt>
                <c:pt idx="33">
                  <c:v>40246</c:v>
                </c:pt>
                <c:pt idx="34">
                  <c:v>40246</c:v>
                </c:pt>
                <c:pt idx="35">
                  <c:v>40247</c:v>
                </c:pt>
                <c:pt idx="36">
                  <c:v>40247</c:v>
                </c:pt>
                <c:pt idx="37">
                  <c:v>40247</c:v>
                </c:pt>
                <c:pt idx="38">
                  <c:v>40247</c:v>
                </c:pt>
                <c:pt idx="39">
                  <c:v>40248</c:v>
                </c:pt>
                <c:pt idx="40">
                  <c:v>40248</c:v>
                </c:pt>
                <c:pt idx="41">
                  <c:v>40248</c:v>
                </c:pt>
                <c:pt idx="42">
                  <c:v>40248</c:v>
                </c:pt>
                <c:pt idx="43">
                  <c:v>40249</c:v>
                </c:pt>
                <c:pt idx="44">
                  <c:v>40249</c:v>
                </c:pt>
                <c:pt idx="45">
                  <c:v>40249</c:v>
                </c:pt>
                <c:pt idx="46">
                  <c:v>40249</c:v>
                </c:pt>
                <c:pt idx="47">
                  <c:v>40250</c:v>
                </c:pt>
                <c:pt idx="48">
                  <c:v>40250</c:v>
                </c:pt>
                <c:pt idx="49">
                  <c:v>40250</c:v>
                </c:pt>
                <c:pt idx="50">
                  <c:v>40250</c:v>
                </c:pt>
                <c:pt idx="51">
                  <c:v>40251</c:v>
                </c:pt>
                <c:pt idx="52">
                  <c:v>40251</c:v>
                </c:pt>
                <c:pt idx="53">
                  <c:v>40251</c:v>
                </c:pt>
                <c:pt idx="54">
                  <c:v>40251</c:v>
                </c:pt>
                <c:pt idx="55">
                  <c:v>40252</c:v>
                </c:pt>
                <c:pt idx="56">
                  <c:v>40252</c:v>
                </c:pt>
                <c:pt idx="57">
                  <c:v>40252</c:v>
                </c:pt>
                <c:pt idx="58">
                  <c:v>40252</c:v>
                </c:pt>
                <c:pt idx="59">
                  <c:v>40253</c:v>
                </c:pt>
                <c:pt idx="60">
                  <c:v>40253</c:v>
                </c:pt>
                <c:pt idx="61">
                  <c:v>40253</c:v>
                </c:pt>
                <c:pt idx="62">
                  <c:v>40253</c:v>
                </c:pt>
                <c:pt idx="63">
                  <c:v>40254</c:v>
                </c:pt>
                <c:pt idx="64">
                  <c:v>40254</c:v>
                </c:pt>
                <c:pt idx="65">
                  <c:v>40254</c:v>
                </c:pt>
                <c:pt idx="66">
                  <c:v>40254</c:v>
                </c:pt>
                <c:pt idx="67">
                  <c:v>40255</c:v>
                </c:pt>
                <c:pt idx="68">
                  <c:v>40255</c:v>
                </c:pt>
                <c:pt idx="69">
                  <c:v>40255</c:v>
                </c:pt>
                <c:pt idx="70">
                  <c:v>40255</c:v>
                </c:pt>
                <c:pt idx="71">
                  <c:v>40256</c:v>
                </c:pt>
                <c:pt idx="72">
                  <c:v>40256</c:v>
                </c:pt>
                <c:pt idx="73">
                  <c:v>40256</c:v>
                </c:pt>
                <c:pt idx="74">
                  <c:v>40256</c:v>
                </c:pt>
                <c:pt idx="75">
                  <c:v>40257</c:v>
                </c:pt>
                <c:pt idx="76">
                  <c:v>40257</c:v>
                </c:pt>
                <c:pt idx="77">
                  <c:v>40257</c:v>
                </c:pt>
                <c:pt idx="78">
                  <c:v>40257</c:v>
                </c:pt>
                <c:pt idx="79">
                  <c:v>40258</c:v>
                </c:pt>
                <c:pt idx="80">
                  <c:v>40258</c:v>
                </c:pt>
                <c:pt idx="81">
                  <c:v>40258</c:v>
                </c:pt>
                <c:pt idx="82">
                  <c:v>40258</c:v>
                </c:pt>
                <c:pt idx="83">
                  <c:v>40259</c:v>
                </c:pt>
                <c:pt idx="84">
                  <c:v>40259</c:v>
                </c:pt>
                <c:pt idx="85">
                  <c:v>40259</c:v>
                </c:pt>
                <c:pt idx="86">
                  <c:v>40259</c:v>
                </c:pt>
                <c:pt idx="87">
                  <c:v>40260</c:v>
                </c:pt>
                <c:pt idx="88">
                  <c:v>40260</c:v>
                </c:pt>
                <c:pt idx="89">
                  <c:v>40260</c:v>
                </c:pt>
                <c:pt idx="90">
                  <c:v>40260</c:v>
                </c:pt>
                <c:pt idx="91">
                  <c:v>40261</c:v>
                </c:pt>
                <c:pt idx="92">
                  <c:v>40261</c:v>
                </c:pt>
                <c:pt idx="93">
                  <c:v>40261</c:v>
                </c:pt>
                <c:pt idx="94">
                  <c:v>40261</c:v>
                </c:pt>
                <c:pt idx="95">
                  <c:v>40262</c:v>
                </c:pt>
                <c:pt idx="96">
                  <c:v>40262</c:v>
                </c:pt>
                <c:pt idx="97">
                  <c:v>40262</c:v>
                </c:pt>
                <c:pt idx="98">
                  <c:v>40262</c:v>
                </c:pt>
                <c:pt idx="99">
                  <c:v>40263</c:v>
                </c:pt>
                <c:pt idx="100">
                  <c:v>40263</c:v>
                </c:pt>
                <c:pt idx="101">
                  <c:v>40263</c:v>
                </c:pt>
                <c:pt idx="102">
                  <c:v>40263</c:v>
                </c:pt>
                <c:pt idx="103">
                  <c:v>40264</c:v>
                </c:pt>
                <c:pt idx="104">
                  <c:v>40264</c:v>
                </c:pt>
                <c:pt idx="105">
                  <c:v>40264</c:v>
                </c:pt>
                <c:pt idx="106">
                  <c:v>40264</c:v>
                </c:pt>
                <c:pt idx="107">
                  <c:v>40265</c:v>
                </c:pt>
                <c:pt idx="108">
                  <c:v>40265</c:v>
                </c:pt>
                <c:pt idx="109">
                  <c:v>40265</c:v>
                </c:pt>
                <c:pt idx="110">
                  <c:v>40265</c:v>
                </c:pt>
                <c:pt idx="111">
                  <c:v>40266</c:v>
                </c:pt>
                <c:pt idx="112">
                  <c:v>40266</c:v>
                </c:pt>
                <c:pt idx="113">
                  <c:v>40266</c:v>
                </c:pt>
                <c:pt idx="114">
                  <c:v>40266</c:v>
                </c:pt>
                <c:pt idx="115">
                  <c:v>40267</c:v>
                </c:pt>
                <c:pt idx="116">
                  <c:v>40267</c:v>
                </c:pt>
                <c:pt idx="117">
                  <c:v>40267</c:v>
                </c:pt>
                <c:pt idx="118">
                  <c:v>40267</c:v>
                </c:pt>
                <c:pt idx="119">
                  <c:v>40268</c:v>
                </c:pt>
                <c:pt idx="120">
                  <c:v>40268</c:v>
                </c:pt>
                <c:pt idx="121">
                  <c:v>40268</c:v>
                </c:pt>
                <c:pt idx="122">
                  <c:v>40268</c:v>
                </c:pt>
                <c:pt idx="123">
                  <c:v>40269</c:v>
                </c:pt>
                <c:pt idx="124">
                  <c:v>40269</c:v>
                </c:pt>
                <c:pt idx="125">
                  <c:v>40269</c:v>
                </c:pt>
                <c:pt idx="126">
                  <c:v>40269</c:v>
                </c:pt>
                <c:pt idx="127">
                  <c:v>40270</c:v>
                </c:pt>
                <c:pt idx="128">
                  <c:v>40270</c:v>
                </c:pt>
                <c:pt idx="129">
                  <c:v>40270</c:v>
                </c:pt>
                <c:pt idx="130">
                  <c:v>40270</c:v>
                </c:pt>
                <c:pt idx="131">
                  <c:v>40271</c:v>
                </c:pt>
                <c:pt idx="132">
                  <c:v>40271</c:v>
                </c:pt>
                <c:pt idx="133">
                  <c:v>40271</c:v>
                </c:pt>
                <c:pt idx="134">
                  <c:v>40271</c:v>
                </c:pt>
                <c:pt idx="135">
                  <c:v>40272</c:v>
                </c:pt>
                <c:pt idx="136">
                  <c:v>40272</c:v>
                </c:pt>
                <c:pt idx="137">
                  <c:v>40272</c:v>
                </c:pt>
                <c:pt idx="138">
                  <c:v>40272</c:v>
                </c:pt>
                <c:pt idx="139">
                  <c:v>40273</c:v>
                </c:pt>
                <c:pt idx="140">
                  <c:v>40273</c:v>
                </c:pt>
                <c:pt idx="141">
                  <c:v>40273</c:v>
                </c:pt>
                <c:pt idx="142">
                  <c:v>40273</c:v>
                </c:pt>
                <c:pt idx="143">
                  <c:v>40274</c:v>
                </c:pt>
                <c:pt idx="144">
                  <c:v>40274</c:v>
                </c:pt>
                <c:pt idx="145">
                  <c:v>40274</c:v>
                </c:pt>
                <c:pt idx="146">
                  <c:v>40274</c:v>
                </c:pt>
                <c:pt idx="147">
                  <c:v>40275</c:v>
                </c:pt>
                <c:pt idx="148">
                  <c:v>40275</c:v>
                </c:pt>
                <c:pt idx="149">
                  <c:v>40275</c:v>
                </c:pt>
                <c:pt idx="150">
                  <c:v>40275</c:v>
                </c:pt>
                <c:pt idx="151">
                  <c:v>40276</c:v>
                </c:pt>
                <c:pt idx="152">
                  <c:v>40276</c:v>
                </c:pt>
                <c:pt idx="153">
                  <c:v>40276</c:v>
                </c:pt>
                <c:pt idx="154">
                  <c:v>40276</c:v>
                </c:pt>
                <c:pt idx="155">
                  <c:v>40277</c:v>
                </c:pt>
                <c:pt idx="156">
                  <c:v>40277</c:v>
                </c:pt>
                <c:pt idx="157">
                  <c:v>40277</c:v>
                </c:pt>
                <c:pt idx="158">
                  <c:v>40277</c:v>
                </c:pt>
                <c:pt idx="159">
                  <c:v>40278</c:v>
                </c:pt>
                <c:pt idx="160">
                  <c:v>40278</c:v>
                </c:pt>
                <c:pt idx="161">
                  <c:v>40278</c:v>
                </c:pt>
                <c:pt idx="162">
                  <c:v>40278</c:v>
                </c:pt>
                <c:pt idx="163">
                  <c:v>40279</c:v>
                </c:pt>
                <c:pt idx="164">
                  <c:v>40279</c:v>
                </c:pt>
                <c:pt idx="165">
                  <c:v>40279</c:v>
                </c:pt>
                <c:pt idx="166">
                  <c:v>40279</c:v>
                </c:pt>
                <c:pt idx="167">
                  <c:v>40280</c:v>
                </c:pt>
                <c:pt idx="168">
                  <c:v>40280</c:v>
                </c:pt>
                <c:pt idx="169">
                  <c:v>40280</c:v>
                </c:pt>
                <c:pt idx="170">
                  <c:v>40280</c:v>
                </c:pt>
                <c:pt idx="171">
                  <c:v>40281</c:v>
                </c:pt>
                <c:pt idx="172">
                  <c:v>40281</c:v>
                </c:pt>
                <c:pt idx="173">
                  <c:v>40281</c:v>
                </c:pt>
                <c:pt idx="174">
                  <c:v>40281</c:v>
                </c:pt>
                <c:pt idx="175">
                  <c:v>40282</c:v>
                </c:pt>
                <c:pt idx="176">
                  <c:v>40282</c:v>
                </c:pt>
                <c:pt idx="177">
                  <c:v>40282</c:v>
                </c:pt>
                <c:pt idx="178">
                  <c:v>40282</c:v>
                </c:pt>
                <c:pt idx="179">
                  <c:v>40283</c:v>
                </c:pt>
                <c:pt idx="180">
                  <c:v>40283</c:v>
                </c:pt>
                <c:pt idx="181">
                  <c:v>40283</c:v>
                </c:pt>
                <c:pt idx="182">
                  <c:v>40283</c:v>
                </c:pt>
                <c:pt idx="183">
                  <c:v>40284</c:v>
                </c:pt>
                <c:pt idx="184">
                  <c:v>40284</c:v>
                </c:pt>
                <c:pt idx="185">
                  <c:v>40284</c:v>
                </c:pt>
                <c:pt idx="186">
                  <c:v>40284</c:v>
                </c:pt>
                <c:pt idx="187">
                  <c:v>40285</c:v>
                </c:pt>
                <c:pt idx="188">
                  <c:v>40285</c:v>
                </c:pt>
                <c:pt idx="189">
                  <c:v>40285</c:v>
                </c:pt>
                <c:pt idx="190">
                  <c:v>40285</c:v>
                </c:pt>
                <c:pt idx="191">
                  <c:v>40286</c:v>
                </c:pt>
                <c:pt idx="192">
                  <c:v>40286</c:v>
                </c:pt>
                <c:pt idx="193">
                  <c:v>40286</c:v>
                </c:pt>
                <c:pt idx="194">
                  <c:v>40286</c:v>
                </c:pt>
                <c:pt idx="195">
                  <c:v>40287</c:v>
                </c:pt>
                <c:pt idx="196">
                  <c:v>40287</c:v>
                </c:pt>
                <c:pt idx="197">
                  <c:v>40287</c:v>
                </c:pt>
                <c:pt idx="198">
                  <c:v>40287</c:v>
                </c:pt>
                <c:pt idx="199">
                  <c:v>40288</c:v>
                </c:pt>
                <c:pt idx="200">
                  <c:v>40288</c:v>
                </c:pt>
                <c:pt idx="201">
                  <c:v>40288</c:v>
                </c:pt>
                <c:pt idx="202">
                  <c:v>40288</c:v>
                </c:pt>
                <c:pt idx="203">
                  <c:v>40289</c:v>
                </c:pt>
                <c:pt idx="204">
                  <c:v>40289</c:v>
                </c:pt>
                <c:pt idx="205">
                  <c:v>40289</c:v>
                </c:pt>
                <c:pt idx="206">
                  <c:v>40289</c:v>
                </c:pt>
                <c:pt idx="207">
                  <c:v>40290</c:v>
                </c:pt>
                <c:pt idx="208">
                  <c:v>40290</c:v>
                </c:pt>
                <c:pt idx="209">
                  <c:v>40290</c:v>
                </c:pt>
                <c:pt idx="210">
                  <c:v>40290</c:v>
                </c:pt>
                <c:pt idx="211">
                  <c:v>40291</c:v>
                </c:pt>
                <c:pt idx="212">
                  <c:v>40291</c:v>
                </c:pt>
                <c:pt idx="213">
                  <c:v>40291</c:v>
                </c:pt>
                <c:pt idx="214">
                  <c:v>40291</c:v>
                </c:pt>
                <c:pt idx="215">
                  <c:v>40292</c:v>
                </c:pt>
                <c:pt idx="216">
                  <c:v>40292</c:v>
                </c:pt>
                <c:pt idx="217">
                  <c:v>40292</c:v>
                </c:pt>
                <c:pt idx="218">
                  <c:v>40292</c:v>
                </c:pt>
                <c:pt idx="219">
                  <c:v>40293</c:v>
                </c:pt>
                <c:pt idx="220">
                  <c:v>40293</c:v>
                </c:pt>
                <c:pt idx="221">
                  <c:v>40293</c:v>
                </c:pt>
                <c:pt idx="222">
                  <c:v>40293</c:v>
                </c:pt>
                <c:pt idx="223">
                  <c:v>40294</c:v>
                </c:pt>
                <c:pt idx="224">
                  <c:v>40294</c:v>
                </c:pt>
                <c:pt idx="225">
                  <c:v>40294</c:v>
                </c:pt>
                <c:pt idx="226">
                  <c:v>40294</c:v>
                </c:pt>
                <c:pt idx="227">
                  <c:v>40295</c:v>
                </c:pt>
                <c:pt idx="228">
                  <c:v>40295</c:v>
                </c:pt>
                <c:pt idx="229">
                  <c:v>40295</c:v>
                </c:pt>
                <c:pt idx="230">
                  <c:v>40295</c:v>
                </c:pt>
                <c:pt idx="231">
                  <c:v>40296</c:v>
                </c:pt>
                <c:pt idx="232">
                  <c:v>40296</c:v>
                </c:pt>
                <c:pt idx="233">
                  <c:v>40296</c:v>
                </c:pt>
                <c:pt idx="234">
                  <c:v>40296</c:v>
                </c:pt>
                <c:pt idx="235">
                  <c:v>40297</c:v>
                </c:pt>
                <c:pt idx="236">
                  <c:v>40297</c:v>
                </c:pt>
                <c:pt idx="237">
                  <c:v>40297</c:v>
                </c:pt>
                <c:pt idx="238">
                  <c:v>40297</c:v>
                </c:pt>
                <c:pt idx="239">
                  <c:v>40298</c:v>
                </c:pt>
                <c:pt idx="240">
                  <c:v>40298</c:v>
                </c:pt>
                <c:pt idx="241">
                  <c:v>40298</c:v>
                </c:pt>
                <c:pt idx="242">
                  <c:v>40298</c:v>
                </c:pt>
                <c:pt idx="243">
                  <c:v>40299</c:v>
                </c:pt>
                <c:pt idx="244">
                  <c:v>40299</c:v>
                </c:pt>
                <c:pt idx="245">
                  <c:v>40299</c:v>
                </c:pt>
                <c:pt idx="246">
                  <c:v>40299</c:v>
                </c:pt>
                <c:pt idx="247">
                  <c:v>40300</c:v>
                </c:pt>
                <c:pt idx="248">
                  <c:v>40300</c:v>
                </c:pt>
                <c:pt idx="249">
                  <c:v>40300</c:v>
                </c:pt>
                <c:pt idx="250">
                  <c:v>40300</c:v>
                </c:pt>
                <c:pt idx="251">
                  <c:v>40301</c:v>
                </c:pt>
                <c:pt idx="252">
                  <c:v>40301</c:v>
                </c:pt>
                <c:pt idx="253">
                  <c:v>40301</c:v>
                </c:pt>
                <c:pt idx="254">
                  <c:v>40301</c:v>
                </c:pt>
                <c:pt idx="255">
                  <c:v>40302</c:v>
                </c:pt>
                <c:pt idx="256">
                  <c:v>40302</c:v>
                </c:pt>
                <c:pt idx="257">
                  <c:v>40302</c:v>
                </c:pt>
                <c:pt idx="258">
                  <c:v>40302</c:v>
                </c:pt>
                <c:pt idx="259">
                  <c:v>40303</c:v>
                </c:pt>
                <c:pt idx="260">
                  <c:v>40303</c:v>
                </c:pt>
                <c:pt idx="261">
                  <c:v>40303</c:v>
                </c:pt>
                <c:pt idx="262">
                  <c:v>40303</c:v>
                </c:pt>
                <c:pt idx="263">
                  <c:v>40304</c:v>
                </c:pt>
                <c:pt idx="264">
                  <c:v>40304</c:v>
                </c:pt>
                <c:pt idx="265">
                  <c:v>40304</c:v>
                </c:pt>
                <c:pt idx="266">
                  <c:v>40304</c:v>
                </c:pt>
                <c:pt idx="267">
                  <c:v>40305</c:v>
                </c:pt>
                <c:pt idx="268">
                  <c:v>40305</c:v>
                </c:pt>
                <c:pt idx="269">
                  <c:v>40305</c:v>
                </c:pt>
                <c:pt idx="270">
                  <c:v>40305</c:v>
                </c:pt>
                <c:pt idx="271">
                  <c:v>40306</c:v>
                </c:pt>
                <c:pt idx="272">
                  <c:v>40306</c:v>
                </c:pt>
                <c:pt idx="273">
                  <c:v>40306</c:v>
                </c:pt>
                <c:pt idx="274">
                  <c:v>40306</c:v>
                </c:pt>
                <c:pt idx="275">
                  <c:v>40307</c:v>
                </c:pt>
                <c:pt idx="276">
                  <c:v>40307</c:v>
                </c:pt>
                <c:pt idx="277">
                  <c:v>40307</c:v>
                </c:pt>
                <c:pt idx="278">
                  <c:v>40307</c:v>
                </c:pt>
                <c:pt idx="279">
                  <c:v>40308</c:v>
                </c:pt>
                <c:pt idx="280">
                  <c:v>40308</c:v>
                </c:pt>
                <c:pt idx="281">
                  <c:v>40308</c:v>
                </c:pt>
                <c:pt idx="282">
                  <c:v>40308</c:v>
                </c:pt>
                <c:pt idx="283">
                  <c:v>40309</c:v>
                </c:pt>
                <c:pt idx="284">
                  <c:v>40309</c:v>
                </c:pt>
                <c:pt idx="285">
                  <c:v>40309</c:v>
                </c:pt>
                <c:pt idx="286">
                  <c:v>40309</c:v>
                </c:pt>
                <c:pt idx="287">
                  <c:v>40310</c:v>
                </c:pt>
                <c:pt idx="288">
                  <c:v>40310</c:v>
                </c:pt>
                <c:pt idx="289">
                  <c:v>40310</c:v>
                </c:pt>
                <c:pt idx="290">
                  <c:v>40310</c:v>
                </c:pt>
                <c:pt idx="291">
                  <c:v>40311</c:v>
                </c:pt>
                <c:pt idx="292">
                  <c:v>40311</c:v>
                </c:pt>
                <c:pt idx="293">
                  <c:v>40311</c:v>
                </c:pt>
                <c:pt idx="294">
                  <c:v>40311</c:v>
                </c:pt>
                <c:pt idx="295">
                  <c:v>40312</c:v>
                </c:pt>
                <c:pt idx="296">
                  <c:v>40312</c:v>
                </c:pt>
                <c:pt idx="297">
                  <c:v>40312</c:v>
                </c:pt>
                <c:pt idx="298">
                  <c:v>40312</c:v>
                </c:pt>
                <c:pt idx="299">
                  <c:v>40313</c:v>
                </c:pt>
                <c:pt idx="300">
                  <c:v>40313</c:v>
                </c:pt>
                <c:pt idx="301">
                  <c:v>40313</c:v>
                </c:pt>
                <c:pt idx="302">
                  <c:v>40313</c:v>
                </c:pt>
                <c:pt idx="303">
                  <c:v>40314</c:v>
                </c:pt>
                <c:pt idx="304">
                  <c:v>40314</c:v>
                </c:pt>
                <c:pt idx="305">
                  <c:v>40314</c:v>
                </c:pt>
                <c:pt idx="306">
                  <c:v>40314</c:v>
                </c:pt>
                <c:pt idx="307">
                  <c:v>40315</c:v>
                </c:pt>
                <c:pt idx="308">
                  <c:v>40315</c:v>
                </c:pt>
                <c:pt idx="309">
                  <c:v>40315</c:v>
                </c:pt>
                <c:pt idx="310">
                  <c:v>40315</c:v>
                </c:pt>
                <c:pt idx="311">
                  <c:v>40316</c:v>
                </c:pt>
                <c:pt idx="312">
                  <c:v>40316</c:v>
                </c:pt>
                <c:pt idx="313">
                  <c:v>40316</c:v>
                </c:pt>
                <c:pt idx="314">
                  <c:v>40316</c:v>
                </c:pt>
                <c:pt idx="315">
                  <c:v>40317</c:v>
                </c:pt>
                <c:pt idx="316">
                  <c:v>40317</c:v>
                </c:pt>
                <c:pt idx="317">
                  <c:v>40317</c:v>
                </c:pt>
                <c:pt idx="318">
                  <c:v>40317</c:v>
                </c:pt>
                <c:pt idx="319">
                  <c:v>40318</c:v>
                </c:pt>
                <c:pt idx="320">
                  <c:v>40318</c:v>
                </c:pt>
                <c:pt idx="321">
                  <c:v>40318</c:v>
                </c:pt>
                <c:pt idx="322">
                  <c:v>40318</c:v>
                </c:pt>
                <c:pt idx="323">
                  <c:v>40319</c:v>
                </c:pt>
                <c:pt idx="324">
                  <c:v>40319</c:v>
                </c:pt>
                <c:pt idx="325">
                  <c:v>40319</c:v>
                </c:pt>
                <c:pt idx="326">
                  <c:v>40319</c:v>
                </c:pt>
                <c:pt idx="327">
                  <c:v>40320</c:v>
                </c:pt>
                <c:pt idx="328">
                  <c:v>40320</c:v>
                </c:pt>
                <c:pt idx="329">
                  <c:v>40320</c:v>
                </c:pt>
                <c:pt idx="330">
                  <c:v>40320</c:v>
                </c:pt>
                <c:pt idx="331">
                  <c:v>40321</c:v>
                </c:pt>
                <c:pt idx="332">
                  <c:v>40321</c:v>
                </c:pt>
                <c:pt idx="333">
                  <c:v>40321</c:v>
                </c:pt>
                <c:pt idx="334">
                  <c:v>40321</c:v>
                </c:pt>
                <c:pt idx="335">
                  <c:v>40322</c:v>
                </c:pt>
                <c:pt idx="336">
                  <c:v>40322</c:v>
                </c:pt>
                <c:pt idx="337">
                  <c:v>40322</c:v>
                </c:pt>
                <c:pt idx="338">
                  <c:v>40322</c:v>
                </c:pt>
                <c:pt idx="339">
                  <c:v>40323</c:v>
                </c:pt>
                <c:pt idx="340">
                  <c:v>40323</c:v>
                </c:pt>
                <c:pt idx="341">
                  <c:v>40323</c:v>
                </c:pt>
                <c:pt idx="342">
                  <c:v>40323</c:v>
                </c:pt>
                <c:pt idx="343">
                  <c:v>40324</c:v>
                </c:pt>
                <c:pt idx="344">
                  <c:v>40324</c:v>
                </c:pt>
                <c:pt idx="345">
                  <c:v>40324</c:v>
                </c:pt>
                <c:pt idx="346">
                  <c:v>40324</c:v>
                </c:pt>
                <c:pt idx="347">
                  <c:v>40325</c:v>
                </c:pt>
                <c:pt idx="348">
                  <c:v>40325</c:v>
                </c:pt>
                <c:pt idx="349">
                  <c:v>40325</c:v>
                </c:pt>
                <c:pt idx="350">
                  <c:v>40325</c:v>
                </c:pt>
                <c:pt idx="351">
                  <c:v>40326</c:v>
                </c:pt>
                <c:pt idx="352">
                  <c:v>40326</c:v>
                </c:pt>
                <c:pt idx="353">
                  <c:v>40326</c:v>
                </c:pt>
                <c:pt idx="354">
                  <c:v>40326</c:v>
                </c:pt>
                <c:pt idx="355">
                  <c:v>40327</c:v>
                </c:pt>
                <c:pt idx="356">
                  <c:v>40327</c:v>
                </c:pt>
                <c:pt idx="357">
                  <c:v>40327</c:v>
                </c:pt>
                <c:pt idx="358">
                  <c:v>40327</c:v>
                </c:pt>
                <c:pt idx="359">
                  <c:v>40328</c:v>
                </c:pt>
                <c:pt idx="360">
                  <c:v>40328</c:v>
                </c:pt>
                <c:pt idx="361">
                  <c:v>40328</c:v>
                </c:pt>
                <c:pt idx="362">
                  <c:v>40328</c:v>
                </c:pt>
                <c:pt idx="363">
                  <c:v>40329</c:v>
                </c:pt>
                <c:pt idx="364">
                  <c:v>40329</c:v>
                </c:pt>
                <c:pt idx="365">
                  <c:v>40329</c:v>
                </c:pt>
                <c:pt idx="366">
                  <c:v>40329</c:v>
                </c:pt>
                <c:pt idx="367">
                  <c:v>40330</c:v>
                </c:pt>
                <c:pt idx="368">
                  <c:v>40330</c:v>
                </c:pt>
              </c:numCache>
            </c:numRef>
          </c:cat>
          <c:val>
            <c:numRef>
              <c:f>swe!$C$4:$C$372</c:f>
              <c:numCache>
                <c:formatCode>General</c:formatCode>
                <c:ptCount val="369"/>
                <c:pt idx="0">
                  <c:v>3.6360000000000001</c:v>
                </c:pt>
                <c:pt idx="1">
                  <c:v>3.6360000000000001</c:v>
                </c:pt>
                <c:pt idx="2">
                  <c:v>3.6360000000000001</c:v>
                </c:pt>
                <c:pt idx="3">
                  <c:v>3.6360000000000001</c:v>
                </c:pt>
                <c:pt idx="4">
                  <c:v>3.6360000000000001</c:v>
                </c:pt>
                <c:pt idx="5">
                  <c:v>3.6360000000000001</c:v>
                </c:pt>
                <c:pt idx="6">
                  <c:v>3.6360000000000001</c:v>
                </c:pt>
                <c:pt idx="7">
                  <c:v>3.6360000000000001</c:v>
                </c:pt>
                <c:pt idx="8">
                  <c:v>3.6360000000000001</c:v>
                </c:pt>
                <c:pt idx="9">
                  <c:v>3.6360000000000001</c:v>
                </c:pt>
                <c:pt idx="10">
                  <c:v>3.6360000000000001</c:v>
                </c:pt>
                <c:pt idx="11">
                  <c:v>3.6360000000000001</c:v>
                </c:pt>
                <c:pt idx="12">
                  <c:v>3.6360000000000001</c:v>
                </c:pt>
                <c:pt idx="13">
                  <c:v>3.6360000000000001</c:v>
                </c:pt>
                <c:pt idx="14">
                  <c:v>3.6360000000000001</c:v>
                </c:pt>
                <c:pt idx="15">
                  <c:v>3.6720000000000002</c:v>
                </c:pt>
                <c:pt idx="16">
                  <c:v>3.6720000000000002</c:v>
                </c:pt>
                <c:pt idx="17">
                  <c:v>3.6720000000000002</c:v>
                </c:pt>
                <c:pt idx="18">
                  <c:v>3.6720000000000002</c:v>
                </c:pt>
                <c:pt idx="19">
                  <c:v>3.6720000000000002</c:v>
                </c:pt>
                <c:pt idx="20">
                  <c:v>3.6720000000000002</c:v>
                </c:pt>
                <c:pt idx="21">
                  <c:v>3.6720000000000002</c:v>
                </c:pt>
                <c:pt idx="22">
                  <c:v>3.6720000000000002</c:v>
                </c:pt>
                <c:pt idx="23">
                  <c:v>3.8279999999999998</c:v>
                </c:pt>
                <c:pt idx="24">
                  <c:v>3.84</c:v>
                </c:pt>
                <c:pt idx="25">
                  <c:v>3.84</c:v>
                </c:pt>
                <c:pt idx="26">
                  <c:v>3.8639999999999999</c:v>
                </c:pt>
                <c:pt idx="27">
                  <c:v>3.8639999999999999</c:v>
                </c:pt>
                <c:pt idx="28">
                  <c:v>3.8639999999999999</c:v>
                </c:pt>
                <c:pt idx="29">
                  <c:v>3.8639999999999999</c:v>
                </c:pt>
                <c:pt idx="30">
                  <c:v>3.8759999999999981</c:v>
                </c:pt>
                <c:pt idx="31">
                  <c:v>3.8879999999999999</c:v>
                </c:pt>
                <c:pt idx="32">
                  <c:v>3.8879999999999999</c:v>
                </c:pt>
                <c:pt idx="33">
                  <c:v>3.8879999999999999</c:v>
                </c:pt>
                <c:pt idx="34">
                  <c:v>3.8879999999999999</c:v>
                </c:pt>
                <c:pt idx="35">
                  <c:v>3.8879999999999999</c:v>
                </c:pt>
                <c:pt idx="36">
                  <c:v>3.8879999999999999</c:v>
                </c:pt>
                <c:pt idx="37">
                  <c:v>3.8879999999999999</c:v>
                </c:pt>
                <c:pt idx="38">
                  <c:v>3.9</c:v>
                </c:pt>
                <c:pt idx="39">
                  <c:v>3.9239999999999999</c:v>
                </c:pt>
                <c:pt idx="40">
                  <c:v>3.9359999999999982</c:v>
                </c:pt>
                <c:pt idx="41">
                  <c:v>3.9359999999999982</c:v>
                </c:pt>
                <c:pt idx="42">
                  <c:v>3.9359999999999982</c:v>
                </c:pt>
                <c:pt idx="43">
                  <c:v>3.9359999999999982</c:v>
                </c:pt>
                <c:pt idx="44">
                  <c:v>3.948</c:v>
                </c:pt>
                <c:pt idx="45">
                  <c:v>3.948</c:v>
                </c:pt>
                <c:pt idx="46">
                  <c:v>3.96</c:v>
                </c:pt>
                <c:pt idx="47">
                  <c:v>3.9719999999999982</c:v>
                </c:pt>
                <c:pt idx="48">
                  <c:v>3.9719999999999982</c:v>
                </c:pt>
                <c:pt idx="49">
                  <c:v>3.9719999999999982</c:v>
                </c:pt>
                <c:pt idx="50">
                  <c:v>3.9719999999999982</c:v>
                </c:pt>
                <c:pt idx="51">
                  <c:v>3.9719999999999982</c:v>
                </c:pt>
                <c:pt idx="52">
                  <c:v>3.9719999999999982</c:v>
                </c:pt>
                <c:pt idx="53">
                  <c:v>3.9719999999999982</c:v>
                </c:pt>
                <c:pt idx="54">
                  <c:v>3.9719999999999982</c:v>
                </c:pt>
                <c:pt idx="55">
                  <c:v>3.9719999999999982</c:v>
                </c:pt>
                <c:pt idx="56">
                  <c:v>3.9719999999999982</c:v>
                </c:pt>
                <c:pt idx="57">
                  <c:v>3.9719999999999982</c:v>
                </c:pt>
                <c:pt idx="58">
                  <c:v>3.984</c:v>
                </c:pt>
                <c:pt idx="59">
                  <c:v>3.984</c:v>
                </c:pt>
                <c:pt idx="60">
                  <c:v>3.9959999999999991</c:v>
                </c:pt>
                <c:pt idx="61">
                  <c:v>3.9959999999999991</c:v>
                </c:pt>
                <c:pt idx="62">
                  <c:v>3.9959999999999991</c:v>
                </c:pt>
                <c:pt idx="63">
                  <c:v>3.9959999999999991</c:v>
                </c:pt>
                <c:pt idx="64">
                  <c:v>3.9959999999999991</c:v>
                </c:pt>
                <c:pt idx="65">
                  <c:v>3.9959999999999991</c:v>
                </c:pt>
                <c:pt idx="66">
                  <c:v>3.9959999999999991</c:v>
                </c:pt>
                <c:pt idx="67">
                  <c:v>3.9959999999999991</c:v>
                </c:pt>
                <c:pt idx="68">
                  <c:v>3.9959999999999991</c:v>
                </c:pt>
                <c:pt idx="69">
                  <c:v>3.9959999999999991</c:v>
                </c:pt>
                <c:pt idx="70">
                  <c:v>3.9959999999999991</c:v>
                </c:pt>
                <c:pt idx="71">
                  <c:v>3.9959999999999991</c:v>
                </c:pt>
                <c:pt idx="72">
                  <c:v>3.9959999999999991</c:v>
                </c:pt>
                <c:pt idx="73">
                  <c:v>3.9959999999999991</c:v>
                </c:pt>
                <c:pt idx="74">
                  <c:v>3.9959999999999991</c:v>
                </c:pt>
                <c:pt idx="75">
                  <c:v>3.9959999999999991</c:v>
                </c:pt>
                <c:pt idx="76">
                  <c:v>3.9959999999999991</c:v>
                </c:pt>
                <c:pt idx="77">
                  <c:v>3.9959999999999991</c:v>
                </c:pt>
                <c:pt idx="78">
                  <c:v>3.9959999999999991</c:v>
                </c:pt>
                <c:pt idx="79">
                  <c:v>3.9959999999999991</c:v>
                </c:pt>
                <c:pt idx="80">
                  <c:v>3.9959999999999991</c:v>
                </c:pt>
                <c:pt idx="81">
                  <c:v>3.9959999999999991</c:v>
                </c:pt>
                <c:pt idx="82">
                  <c:v>3.9959999999999991</c:v>
                </c:pt>
                <c:pt idx="83">
                  <c:v>3.9959999999999991</c:v>
                </c:pt>
                <c:pt idx="84">
                  <c:v>3.9959999999999991</c:v>
                </c:pt>
                <c:pt idx="85">
                  <c:v>3.9959999999999991</c:v>
                </c:pt>
                <c:pt idx="86">
                  <c:v>3.9959999999999991</c:v>
                </c:pt>
                <c:pt idx="87">
                  <c:v>3.9959999999999991</c:v>
                </c:pt>
                <c:pt idx="88">
                  <c:v>3.9959999999999991</c:v>
                </c:pt>
                <c:pt idx="89">
                  <c:v>3.9959999999999991</c:v>
                </c:pt>
                <c:pt idx="90">
                  <c:v>3.9959999999999991</c:v>
                </c:pt>
                <c:pt idx="91">
                  <c:v>3.9959999999999991</c:v>
                </c:pt>
                <c:pt idx="92">
                  <c:v>3.9959999999999991</c:v>
                </c:pt>
                <c:pt idx="93">
                  <c:v>3.9959999999999991</c:v>
                </c:pt>
                <c:pt idx="94">
                  <c:v>3.9959999999999991</c:v>
                </c:pt>
                <c:pt idx="95">
                  <c:v>3.9959999999999991</c:v>
                </c:pt>
                <c:pt idx="96">
                  <c:v>3.9959999999999991</c:v>
                </c:pt>
                <c:pt idx="97">
                  <c:v>3.9959999999999991</c:v>
                </c:pt>
                <c:pt idx="98">
                  <c:v>3.9959999999999991</c:v>
                </c:pt>
                <c:pt idx="99">
                  <c:v>3.9959999999999991</c:v>
                </c:pt>
                <c:pt idx="100">
                  <c:v>3.9959999999999991</c:v>
                </c:pt>
                <c:pt idx="101">
                  <c:v>3.9959999999999991</c:v>
                </c:pt>
                <c:pt idx="102">
                  <c:v>3.9959999999999991</c:v>
                </c:pt>
                <c:pt idx="103">
                  <c:v>3.9959999999999991</c:v>
                </c:pt>
                <c:pt idx="104">
                  <c:v>3.9959999999999991</c:v>
                </c:pt>
                <c:pt idx="105">
                  <c:v>3.9959999999999991</c:v>
                </c:pt>
                <c:pt idx="106">
                  <c:v>3.9959999999999991</c:v>
                </c:pt>
                <c:pt idx="107">
                  <c:v>3.9959999999999991</c:v>
                </c:pt>
                <c:pt idx="108">
                  <c:v>3.9959999999999991</c:v>
                </c:pt>
                <c:pt idx="109">
                  <c:v>3.9959999999999991</c:v>
                </c:pt>
                <c:pt idx="110">
                  <c:v>3.9959999999999991</c:v>
                </c:pt>
                <c:pt idx="111">
                  <c:v>3.9959999999999991</c:v>
                </c:pt>
                <c:pt idx="112">
                  <c:v>3.9959999999999991</c:v>
                </c:pt>
                <c:pt idx="113">
                  <c:v>3.9959999999999991</c:v>
                </c:pt>
                <c:pt idx="114">
                  <c:v>3.9959999999999991</c:v>
                </c:pt>
                <c:pt idx="115">
                  <c:v>3.9959999999999991</c:v>
                </c:pt>
                <c:pt idx="116">
                  <c:v>3.9959999999999991</c:v>
                </c:pt>
                <c:pt idx="117">
                  <c:v>3.9959999999999991</c:v>
                </c:pt>
                <c:pt idx="118">
                  <c:v>3.9959999999999991</c:v>
                </c:pt>
                <c:pt idx="119">
                  <c:v>3.9959999999999991</c:v>
                </c:pt>
                <c:pt idx="120">
                  <c:v>3.9959999999999991</c:v>
                </c:pt>
                <c:pt idx="121">
                  <c:v>3.9959999999999991</c:v>
                </c:pt>
                <c:pt idx="122">
                  <c:v>3.9959999999999991</c:v>
                </c:pt>
                <c:pt idx="123">
                  <c:v>3.9959999999999991</c:v>
                </c:pt>
                <c:pt idx="124">
                  <c:v>3.9959999999999991</c:v>
                </c:pt>
                <c:pt idx="125">
                  <c:v>3.9959999999999991</c:v>
                </c:pt>
                <c:pt idx="126">
                  <c:v>3.9959999999999991</c:v>
                </c:pt>
                <c:pt idx="127">
                  <c:v>3.9959999999999991</c:v>
                </c:pt>
                <c:pt idx="128">
                  <c:v>3.9959999999999991</c:v>
                </c:pt>
                <c:pt idx="129">
                  <c:v>3.9959999999999991</c:v>
                </c:pt>
                <c:pt idx="130">
                  <c:v>3.9959999999999991</c:v>
                </c:pt>
                <c:pt idx="131">
                  <c:v>3.9959999999999991</c:v>
                </c:pt>
                <c:pt idx="132">
                  <c:v>3.9959999999999991</c:v>
                </c:pt>
                <c:pt idx="133">
                  <c:v>3.9959999999999991</c:v>
                </c:pt>
                <c:pt idx="134">
                  <c:v>3.9959999999999991</c:v>
                </c:pt>
                <c:pt idx="135">
                  <c:v>3.9959999999999991</c:v>
                </c:pt>
                <c:pt idx="136">
                  <c:v>3.9959999999999991</c:v>
                </c:pt>
                <c:pt idx="137">
                  <c:v>3.9959999999999991</c:v>
                </c:pt>
                <c:pt idx="138">
                  <c:v>3.9959999999999991</c:v>
                </c:pt>
                <c:pt idx="139">
                  <c:v>3.9959999999999991</c:v>
                </c:pt>
                <c:pt idx="140">
                  <c:v>3.9959999999999991</c:v>
                </c:pt>
                <c:pt idx="141">
                  <c:v>3.9959999999999991</c:v>
                </c:pt>
                <c:pt idx="142">
                  <c:v>3.9959999999999991</c:v>
                </c:pt>
                <c:pt idx="143">
                  <c:v>3.9959999999999991</c:v>
                </c:pt>
                <c:pt idx="144">
                  <c:v>3.9959999999999991</c:v>
                </c:pt>
                <c:pt idx="145">
                  <c:v>3.9959999999999991</c:v>
                </c:pt>
                <c:pt idx="146">
                  <c:v>3.9959999999999991</c:v>
                </c:pt>
                <c:pt idx="147">
                  <c:v>3.9959999999999991</c:v>
                </c:pt>
                <c:pt idx="148">
                  <c:v>3.9959999999999991</c:v>
                </c:pt>
                <c:pt idx="149">
                  <c:v>3.9959999999999991</c:v>
                </c:pt>
                <c:pt idx="150">
                  <c:v>3.9959999999999991</c:v>
                </c:pt>
                <c:pt idx="151">
                  <c:v>3.9959999999999991</c:v>
                </c:pt>
                <c:pt idx="152">
                  <c:v>3.9959999999999991</c:v>
                </c:pt>
                <c:pt idx="153">
                  <c:v>3.9959999999999991</c:v>
                </c:pt>
                <c:pt idx="154">
                  <c:v>3.9959999999999991</c:v>
                </c:pt>
                <c:pt idx="155">
                  <c:v>4.032</c:v>
                </c:pt>
                <c:pt idx="156">
                  <c:v>4.0439999999999996</c:v>
                </c:pt>
                <c:pt idx="157">
                  <c:v>4.0439999999999996</c:v>
                </c:pt>
                <c:pt idx="158">
                  <c:v>4.0439999999999996</c:v>
                </c:pt>
                <c:pt idx="159">
                  <c:v>4.0439999999999996</c:v>
                </c:pt>
                <c:pt idx="160">
                  <c:v>4.0439999999999996</c:v>
                </c:pt>
                <c:pt idx="161">
                  <c:v>4.0439999999999996</c:v>
                </c:pt>
                <c:pt idx="162">
                  <c:v>4.0439999999999996</c:v>
                </c:pt>
                <c:pt idx="163">
                  <c:v>4.0439999999999996</c:v>
                </c:pt>
                <c:pt idx="164">
                  <c:v>4.0439999999999996</c:v>
                </c:pt>
                <c:pt idx="165">
                  <c:v>4.0439999999999996</c:v>
                </c:pt>
                <c:pt idx="166">
                  <c:v>4.0439999999999996</c:v>
                </c:pt>
                <c:pt idx="167">
                  <c:v>4.0439999999999996</c:v>
                </c:pt>
                <c:pt idx="168">
                  <c:v>4.0439999999999996</c:v>
                </c:pt>
                <c:pt idx="169">
                  <c:v>4.0439999999999996</c:v>
                </c:pt>
                <c:pt idx="170">
                  <c:v>4.0439999999999996</c:v>
                </c:pt>
                <c:pt idx="171">
                  <c:v>4.056</c:v>
                </c:pt>
                <c:pt idx="172">
                  <c:v>4.08</c:v>
                </c:pt>
                <c:pt idx="173">
                  <c:v>4.08</c:v>
                </c:pt>
                <c:pt idx="174">
                  <c:v>4.08</c:v>
                </c:pt>
                <c:pt idx="175">
                  <c:v>4.08</c:v>
                </c:pt>
                <c:pt idx="176">
                  <c:v>4.08</c:v>
                </c:pt>
                <c:pt idx="177">
                  <c:v>4.08</c:v>
                </c:pt>
                <c:pt idx="178">
                  <c:v>4.08</c:v>
                </c:pt>
                <c:pt idx="179">
                  <c:v>4.08</c:v>
                </c:pt>
                <c:pt idx="180">
                  <c:v>4.08</c:v>
                </c:pt>
                <c:pt idx="181">
                  <c:v>4.08</c:v>
                </c:pt>
                <c:pt idx="182">
                  <c:v>4.0919999999999996</c:v>
                </c:pt>
                <c:pt idx="183">
                  <c:v>4.0919999999999996</c:v>
                </c:pt>
                <c:pt idx="184">
                  <c:v>4.0919999999999996</c:v>
                </c:pt>
                <c:pt idx="185">
                  <c:v>4.0919999999999996</c:v>
                </c:pt>
                <c:pt idx="186">
                  <c:v>4.0919999999999996</c:v>
                </c:pt>
                <c:pt idx="187">
                  <c:v>4.0919999999999996</c:v>
                </c:pt>
                <c:pt idx="188">
                  <c:v>4.0919999999999996</c:v>
                </c:pt>
                <c:pt idx="189">
                  <c:v>4.0919999999999996</c:v>
                </c:pt>
                <c:pt idx="190">
                  <c:v>4.0919999999999996</c:v>
                </c:pt>
                <c:pt idx="191">
                  <c:v>4.0919999999999996</c:v>
                </c:pt>
                <c:pt idx="192">
                  <c:v>4.0919999999999996</c:v>
                </c:pt>
                <c:pt idx="193">
                  <c:v>4.0919999999999996</c:v>
                </c:pt>
                <c:pt idx="194">
                  <c:v>4.0919999999999996</c:v>
                </c:pt>
                <c:pt idx="195">
                  <c:v>4.08</c:v>
                </c:pt>
                <c:pt idx="196">
                  <c:v>4.032</c:v>
                </c:pt>
                <c:pt idx="197">
                  <c:v>4.0199999999999996</c:v>
                </c:pt>
                <c:pt idx="198">
                  <c:v>4.008</c:v>
                </c:pt>
                <c:pt idx="199">
                  <c:v>3.9119999999999981</c:v>
                </c:pt>
                <c:pt idx="200">
                  <c:v>3.7919999999999998</c:v>
                </c:pt>
                <c:pt idx="201">
                  <c:v>3.72</c:v>
                </c:pt>
                <c:pt idx="202">
                  <c:v>3.66</c:v>
                </c:pt>
                <c:pt idx="203">
                  <c:v>3.54</c:v>
                </c:pt>
                <c:pt idx="204">
                  <c:v>3.444</c:v>
                </c:pt>
                <c:pt idx="205">
                  <c:v>3.4319999999999982</c:v>
                </c:pt>
                <c:pt idx="206">
                  <c:v>3.42</c:v>
                </c:pt>
                <c:pt idx="207">
                  <c:v>3.3839999999999999</c:v>
                </c:pt>
                <c:pt idx="208">
                  <c:v>3.3</c:v>
                </c:pt>
                <c:pt idx="209">
                  <c:v>3.3</c:v>
                </c:pt>
                <c:pt idx="210">
                  <c:v>3.2880000000000011</c:v>
                </c:pt>
                <c:pt idx="211">
                  <c:v>3.2759999999999998</c:v>
                </c:pt>
                <c:pt idx="212">
                  <c:v>3.1920000000000002</c:v>
                </c:pt>
                <c:pt idx="213">
                  <c:v>3.18</c:v>
                </c:pt>
                <c:pt idx="214">
                  <c:v>3.18</c:v>
                </c:pt>
                <c:pt idx="215">
                  <c:v>3.1680000000000001</c:v>
                </c:pt>
                <c:pt idx="216">
                  <c:v>3.12</c:v>
                </c:pt>
                <c:pt idx="217">
                  <c:v>3.12</c:v>
                </c:pt>
                <c:pt idx="218">
                  <c:v>3.1080000000000001</c:v>
                </c:pt>
                <c:pt idx="219">
                  <c:v>3.1080000000000001</c:v>
                </c:pt>
                <c:pt idx="220">
                  <c:v>3.1080000000000001</c:v>
                </c:pt>
                <c:pt idx="221">
                  <c:v>3.1080000000000001</c:v>
                </c:pt>
                <c:pt idx="222">
                  <c:v>3.1080000000000001</c:v>
                </c:pt>
                <c:pt idx="223">
                  <c:v>3.1080000000000001</c:v>
                </c:pt>
                <c:pt idx="224">
                  <c:v>3.0959999999999992</c:v>
                </c:pt>
                <c:pt idx="225">
                  <c:v>3.06</c:v>
                </c:pt>
                <c:pt idx="226">
                  <c:v>2.988</c:v>
                </c:pt>
                <c:pt idx="227">
                  <c:v>2.8079999999999998</c:v>
                </c:pt>
                <c:pt idx="228">
                  <c:v>2.6880000000000002</c:v>
                </c:pt>
                <c:pt idx="229">
                  <c:v>2.6160000000000001</c:v>
                </c:pt>
                <c:pt idx="230">
                  <c:v>2.508</c:v>
                </c:pt>
                <c:pt idx="231">
                  <c:v>2.3159999999999972</c:v>
                </c:pt>
                <c:pt idx="232">
                  <c:v>2.2200000000000002</c:v>
                </c:pt>
                <c:pt idx="233">
                  <c:v>2.2200000000000002</c:v>
                </c:pt>
                <c:pt idx="234">
                  <c:v>2.2080000000000002</c:v>
                </c:pt>
                <c:pt idx="235">
                  <c:v>2.028</c:v>
                </c:pt>
                <c:pt idx="236">
                  <c:v>1.9319999999999951</c:v>
                </c:pt>
                <c:pt idx="237">
                  <c:v>1.9200000000000019</c:v>
                </c:pt>
                <c:pt idx="238">
                  <c:v>1.8720000000000001</c:v>
                </c:pt>
                <c:pt idx="239">
                  <c:v>1.643999999999997</c:v>
                </c:pt>
                <c:pt idx="240">
                  <c:v>1.512</c:v>
                </c:pt>
                <c:pt idx="241">
                  <c:v>1.980000000000002</c:v>
                </c:pt>
                <c:pt idx="242">
                  <c:v>1.883999999999997</c:v>
                </c:pt>
                <c:pt idx="243">
                  <c:v>1.7640000000000009</c:v>
                </c:pt>
                <c:pt idx="244">
                  <c:v>1.667999999999997</c:v>
                </c:pt>
                <c:pt idx="245">
                  <c:v>1.7400000000000011</c:v>
                </c:pt>
                <c:pt idx="246">
                  <c:v>1.7880000000000009</c:v>
                </c:pt>
                <c:pt idx="247">
                  <c:v>1.7280000000000011</c:v>
                </c:pt>
                <c:pt idx="248">
                  <c:v>1.6919999999999971</c:v>
                </c:pt>
                <c:pt idx="249">
                  <c:v>1.680000000000003</c:v>
                </c:pt>
                <c:pt idx="250">
                  <c:v>1.6919999999999971</c:v>
                </c:pt>
                <c:pt idx="251">
                  <c:v>1.667999999999997</c:v>
                </c:pt>
                <c:pt idx="252">
                  <c:v>1.655999999999997</c:v>
                </c:pt>
                <c:pt idx="253">
                  <c:v>1.643999999999997</c:v>
                </c:pt>
                <c:pt idx="254">
                  <c:v>1.631999999999997</c:v>
                </c:pt>
                <c:pt idx="255">
                  <c:v>1.548</c:v>
                </c:pt>
                <c:pt idx="256">
                  <c:v>1.512</c:v>
                </c:pt>
                <c:pt idx="257">
                  <c:v>1.5</c:v>
                </c:pt>
                <c:pt idx="258">
                  <c:v>1.5</c:v>
                </c:pt>
                <c:pt idx="259">
                  <c:v>1.488</c:v>
                </c:pt>
                <c:pt idx="260">
                  <c:v>1.44</c:v>
                </c:pt>
                <c:pt idx="261">
                  <c:v>1.44</c:v>
                </c:pt>
                <c:pt idx="262">
                  <c:v>1.452</c:v>
                </c:pt>
                <c:pt idx="263">
                  <c:v>1.415999999999993</c:v>
                </c:pt>
                <c:pt idx="264">
                  <c:v>1.3680000000000001</c:v>
                </c:pt>
                <c:pt idx="265">
                  <c:v>1.3680000000000001</c:v>
                </c:pt>
                <c:pt idx="266">
                  <c:v>1.3680000000000001</c:v>
                </c:pt>
                <c:pt idx="267">
                  <c:v>1.3680000000000001</c:v>
                </c:pt>
                <c:pt idx="268">
                  <c:v>1.3680000000000001</c:v>
                </c:pt>
                <c:pt idx="269">
                  <c:v>1.3680000000000001</c:v>
                </c:pt>
                <c:pt idx="270">
                  <c:v>1.3680000000000001</c:v>
                </c:pt>
                <c:pt idx="271">
                  <c:v>1.3320000000000001</c:v>
                </c:pt>
                <c:pt idx="272">
                  <c:v>1.284</c:v>
                </c:pt>
                <c:pt idx="273">
                  <c:v>1.284</c:v>
                </c:pt>
                <c:pt idx="274">
                  <c:v>1.284</c:v>
                </c:pt>
                <c:pt idx="275">
                  <c:v>1.212</c:v>
                </c:pt>
                <c:pt idx="276">
                  <c:v>1.163999999999997</c:v>
                </c:pt>
                <c:pt idx="277">
                  <c:v>1.163999999999997</c:v>
                </c:pt>
                <c:pt idx="278">
                  <c:v>1.151999999999997</c:v>
                </c:pt>
                <c:pt idx="279">
                  <c:v>1.1040000000000001</c:v>
                </c:pt>
                <c:pt idx="280">
                  <c:v>1.056</c:v>
                </c:pt>
                <c:pt idx="281">
                  <c:v>1.044</c:v>
                </c:pt>
                <c:pt idx="282">
                  <c:v>1.032</c:v>
                </c:pt>
                <c:pt idx="283">
                  <c:v>0.97200000000000097</c:v>
                </c:pt>
                <c:pt idx="284">
                  <c:v>0.93600000000000005</c:v>
                </c:pt>
                <c:pt idx="285">
                  <c:v>0.92400000000000004</c:v>
                </c:pt>
                <c:pt idx="286">
                  <c:v>0.91200000000000003</c:v>
                </c:pt>
                <c:pt idx="287">
                  <c:v>0.85200000000000098</c:v>
                </c:pt>
                <c:pt idx="288">
                  <c:v>0.82800000000000096</c:v>
                </c:pt>
                <c:pt idx="289">
                  <c:v>0.81599999999999995</c:v>
                </c:pt>
                <c:pt idx="290">
                  <c:v>0.79200000000000004</c:v>
                </c:pt>
                <c:pt idx="291">
                  <c:v>0.73200000000000098</c:v>
                </c:pt>
                <c:pt idx="292">
                  <c:v>0.69599999999999995</c:v>
                </c:pt>
                <c:pt idx="293">
                  <c:v>0.67200000000000204</c:v>
                </c:pt>
                <c:pt idx="294">
                  <c:v>0.64800000000000202</c:v>
                </c:pt>
                <c:pt idx="295">
                  <c:v>0.61200000000000099</c:v>
                </c:pt>
                <c:pt idx="296">
                  <c:v>0.58799999999999997</c:v>
                </c:pt>
                <c:pt idx="297">
                  <c:v>0.58799999999999997</c:v>
                </c:pt>
                <c:pt idx="298">
                  <c:v>0.58799999999999997</c:v>
                </c:pt>
                <c:pt idx="299">
                  <c:v>0.56399999999999995</c:v>
                </c:pt>
                <c:pt idx="300">
                  <c:v>0.55200000000000005</c:v>
                </c:pt>
                <c:pt idx="301">
                  <c:v>0.54</c:v>
                </c:pt>
                <c:pt idx="302">
                  <c:v>0.52800000000000002</c:v>
                </c:pt>
                <c:pt idx="303">
                  <c:v>0.46800000000000003</c:v>
                </c:pt>
                <c:pt idx="304">
                  <c:v>0.44400000000000001</c:v>
                </c:pt>
                <c:pt idx="305">
                  <c:v>0.432</c:v>
                </c:pt>
                <c:pt idx="306">
                  <c:v>0.40799999999999997</c:v>
                </c:pt>
                <c:pt idx="307">
                  <c:v>0.372000000000001</c:v>
                </c:pt>
                <c:pt idx="308">
                  <c:v>0.34799999999999998</c:v>
                </c:pt>
                <c:pt idx="309">
                  <c:v>0.33600000000000102</c:v>
                </c:pt>
                <c:pt idx="310">
                  <c:v>0.32400000000000101</c:v>
                </c:pt>
                <c:pt idx="311">
                  <c:v>0.28799999999999998</c:v>
                </c:pt>
                <c:pt idx="312">
                  <c:v>0.27600000000000002</c:v>
                </c:pt>
                <c:pt idx="313">
                  <c:v>0.26400000000000001</c:v>
                </c:pt>
                <c:pt idx="314">
                  <c:v>0.252</c:v>
                </c:pt>
                <c:pt idx="315">
                  <c:v>0.216</c:v>
                </c:pt>
                <c:pt idx="316">
                  <c:v>0.18</c:v>
                </c:pt>
                <c:pt idx="317">
                  <c:v>0.156</c:v>
                </c:pt>
                <c:pt idx="318">
                  <c:v>0.13200000000000001</c:v>
                </c:pt>
                <c:pt idx="319">
                  <c:v>9.6000000000000002E-2</c:v>
                </c:pt>
                <c:pt idx="320">
                  <c:v>7.1999999999999995E-2</c:v>
                </c:pt>
                <c:pt idx="321">
                  <c:v>6.0000000000000102E-2</c:v>
                </c:pt>
                <c:pt idx="322">
                  <c:v>3.5999999999999997E-2</c:v>
                </c:pt>
                <c:pt idx="323">
                  <c:v>1.2E-2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v>MODIS SWE - North</c:v>
          </c:tx>
          <c:spPr>
            <a:ln w="19050">
              <a:solidFill>
                <a:prstClr val="black"/>
              </a:solidFill>
              <a:prstDash val="solid"/>
            </a:ln>
          </c:spPr>
          <c:marker>
            <c:symbol val="none"/>
          </c:marker>
          <c:cat>
            <c:numRef>
              <c:f>swe!$A$4:$A$372</c:f>
              <c:numCache>
                <c:formatCode>mm/dd/yy;@</c:formatCode>
                <c:ptCount val="369"/>
                <c:pt idx="0">
                  <c:v>40238</c:v>
                </c:pt>
                <c:pt idx="1">
                  <c:v>40238</c:v>
                </c:pt>
                <c:pt idx="2">
                  <c:v>40238</c:v>
                </c:pt>
                <c:pt idx="3">
                  <c:v>40239</c:v>
                </c:pt>
                <c:pt idx="4">
                  <c:v>40239</c:v>
                </c:pt>
                <c:pt idx="5">
                  <c:v>40239</c:v>
                </c:pt>
                <c:pt idx="6">
                  <c:v>40239</c:v>
                </c:pt>
                <c:pt idx="7">
                  <c:v>40240</c:v>
                </c:pt>
                <c:pt idx="8">
                  <c:v>40240</c:v>
                </c:pt>
                <c:pt idx="9">
                  <c:v>40240</c:v>
                </c:pt>
                <c:pt idx="10">
                  <c:v>40240</c:v>
                </c:pt>
                <c:pt idx="11">
                  <c:v>40241</c:v>
                </c:pt>
                <c:pt idx="12">
                  <c:v>40241</c:v>
                </c:pt>
                <c:pt idx="13">
                  <c:v>40241</c:v>
                </c:pt>
                <c:pt idx="14">
                  <c:v>40241</c:v>
                </c:pt>
                <c:pt idx="15">
                  <c:v>40242</c:v>
                </c:pt>
                <c:pt idx="16">
                  <c:v>40242</c:v>
                </c:pt>
                <c:pt idx="17">
                  <c:v>40242</c:v>
                </c:pt>
                <c:pt idx="18">
                  <c:v>40242</c:v>
                </c:pt>
                <c:pt idx="19">
                  <c:v>40243</c:v>
                </c:pt>
                <c:pt idx="20">
                  <c:v>40243</c:v>
                </c:pt>
                <c:pt idx="21">
                  <c:v>40243</c:v>
                </c:pt>
                <c:pt idx="22">
                  <c:v>40243</c:v>
                </c:pt>
                <c:pt idx="23">
                  <c:v>40244</c:v>
                </c:pt>
                <c:pt idx="24">
                  <c:v>40244</c:v>
                </c:pt>
                <c:pt idx="25">
                  <c:v>40244</c:v>
                </c:pt>
                <c:pt idx="26">
                  <c:v>40244</c:v>
                </c:pt>
                <c:pt idx="27">
                  <c:v>40245</c:v>
                </c:pt>
                <c:pt idx="28">
                  <c:v>40245</c:v>
                </c:pt>
                <c:pt idx="29">
                  <c:v>40245</c:v>
                </c:pt>
                <c:pt idx="30">
                  <c:v>40245</c:v>
                </c:pt>
                <c:pt idx="31">
                  <c:v>40246</c:v>
                </c:pt>
                <c:pt idx="32">
                  <c:v>40246</c:v>
                </c:pt>
                <c:pt idx="33">
                  <c:v>40246</c:v>
                </c:pt>
                <c:pt idx="34">
                  <c:v>40246</c:v>
                </c:pt>
                <c:pt idx="35">
                  <c:v>40247</c:v>
                </c:pt>
                <c:pt idx="36">
                  <c:v>40247</c:v>
                </c:pt>
                <c:pt idx="37">
                  <c:v>40247</c:v>
                </c:pt>
                <c:pt idx="38">
                  <c:v>40247</c:v>
                </c:pt>
                <c:pt idx="39">
                  <c:v>40248</c:v>
                </c:pt>
                <c:pt idx="40">
                  <c:v>40248</c:v>
                </c:pt>
                <c:pt idx="41">
                  <c:v>40248</c:v>
                </c:pt>
                <c:pt idx="42">
                  <c:v>40248</c:v>
                </c:pt>
                <c:pt idx="43">
                  <c:v>40249</c:v>
                </c:pt>
                <c:pt idx="44">
                  <c:v>40249</c:v>
                </c:pt>
                <c:pt idx="45">
                  <c:v>40249</c:v>
                </c:pt>
                <c:pt idx="46">
                  <c:v>40249</c:v>
                </c:pt>
                <c:pt idx="47">
                  <c:v>40250</c:v>
                </c:pt>
                <c:pt idx="48">
                  <c:v>40250</c:v>
                </c:pt>
                <c:pt idx="49">
                  <c:v>40250</c:v>
                </c:pt>
                <c:pt idx="50">
                  <c:v>40250</c:v>
                </c:pt>
                <c:pt idx="51">
                  <c:v>40251</c:v>
                </c:pt>
                <c:pt idx="52">
                  <c:v>40251</c:v>
                </c:pt>
                <c:pt idx="53">
                  <c:v>40251</c:v>
                </c:pt>
                <c:pt idx="54">
                  <c:v>40251</c:v>
                </c:pt>
                <c:pt idx="55">
                  <c:v>40252</c:v>
                </c:pt>
                <c:pt idx="56">
                  <c:v>40252</c:v>
                </c:pt>
                <c:pt idx="57">
                  <c:v>40252</c:v>
                </c:pt>
                <c:pt idx="58">
                  <c:v>40252</c:v>
                </c:pt>
                <c:pt idx="59">
                  <c:v>40253</c:v>
                </c:pt>
                <c:pt idx="60">
                  <c:v>40253</c:v>
                </c:pt>
                <c:pt idx="61">
                  <c:v>40253</c:v>
                </c:pt>
                <c:pt idx="62">
                  <c:v>40253</c:v>
                </c:pt>
                <c:pt idx="63">
                  <c:v>40254</c:v>
                </c:pt>
                <c:pt idx="64">
                  <c:v>40254</c:v>
                </c:pt>
                <c:pt idx="65">
                  <c:v>40254</c:v>
                </c:pt>
                <c:pt idx="66">
                  <c:v>40254</c:v>
                </c:pt>
                <c:pt idx="67">
                  <c:v>40255</c:v>
                </c:pt>
                <c:pt idx="68">
                  <c:v>40255</c:v>
                </c:pt>
                <c:pt idx="69">
                  <c:v>40255</c:v>
                </c:pt>
                <c:pt idx="70">
                  <c:v>40255</c:v>
                </c:pt>
                <c:pt idx="71">
                  <c:v>40256</c:v>
                </c:pt>
                <c:pt idx="72">
                  <c:v>40256</c:v>
                </c:pt>
                <c:pt idx="73">
                  <c:v>40256</c:v>
                </c:pt>
                <c:pt idx="74">
                  <c:v>40256</c:v>
                </c:pt>
                <c:pt idx="75">
                  <c:v>40257</c:v>
                </c:pt>
                <c:pt idx="76">
                  <c:v>40257</c:v>
                </c:pt>
                <c:pt idx="77">
                  <c:v>40257</c:v>
                </c:pt>
                <c:pt idx="78">
                  <c:v>40257</c:v>
                </c:pt>
                <c:pt idx="79">
                  <c:v>40258</c:v>
                </c:pt>
                <c:pt idx="80">
                  <c:v>40258</c:v>
                </c:pt>
                <c:pt idx="81">
                  <c:v>40258</c:v>
                </c:pt>
                <c:pt idx="82">
                  <c:v>40258</c:v>
                </c:pt>
                <c:pt idx="83">
                  <c:v>40259</c:v>
                </c:pt>
                <c:pt idx="84">
                  <c:v>40259</c:v>
                </c:pt>
                <c:pt idx="85">
                  <c:v>40259</c:v>
                </c:pt>
                <c:pt idx="86">
                  <c:v>40259</c:v>
                </c:pt>
                <c:pt idx="87">
                  <c:v>40260</c:v>
                </c:pt>
                <c:pt idx="88">
                  <c:v>40260</c:v>
                </c:pt>
                <c:pt idx="89">
                  <c:v>40260</c:v>
                </c:pt>
                <c:pt idx="90">
                  <c:v>40260</c:v>
                </c:pt>
                <c:pt idx="91">
                  <c:v>40261</c:v>
                </c:pt>
                <c:pt idx="92">
                  <c:v>40261</c:v>
                </c:pt>
                <c:pt idx="93">
                  <c:v>40261</c:v>
                </c:pt>
                <c:pt idx="94">
                  <c:v>40261</c:v>
                </c:pt>
                <c:pt idx="95">
                  <c:v>40262</c:v>
                </c:pt>
                <c:pt idx="96">
                  <c:v>40262</c:v>
                </c:pt>
                <c:pt idx="97">
                  <c:v>40262</c:v>
                </c:pt>
                <c:pt idx="98">
                  <c:v>40262</c:v>
                </c:pt>
                <c:pt idx="99">
                  <c:v>40263</c:v>
                </c:pt>
                <c:pt idx="100">
                  <c:v>40263</c:v>
                </c:pt>
                <c:pt idx="101">
                  <c:v>40263</c:v>
                </c:pt>
                <c:pt idx="102">
                  <c:v>40263</c:v>
                </c:pt>
                <c:pt idx="103">
                  <c:v>40264</c:v>
                </c:pt>
                <c:pt idx="104">
                  <c:v>40264</c:v>
                </c:pt>
                <c:pt idx="105">
                  <c:v>40264</c:v>
                </c:pt>
                <c:pt idx="106">
                  <c:v>40264</c:v>
                </c:pt>
                <c:pt idx="107">
                  <c:v>40265</c:v>
                </c:pt>
                <c:pt idx="108">
                  <c:v>40265</c:v>
                </c:pt>
                <c:pt idx="109">
                  <c:v>40265</c:v>
                </c:pt>
                <c:pt idx="110">
                  <c:v>40265</c:v>
                </c:pt>
                <c:pt idx="111">
                  <c:v>40266</c:v>
                </c:pt>
                <c:pt idx="112">
                  <c:v>40266</c:v>
                </c:pt>
                <c:pt idx="113">
                  <c:v>40266</c:v>
                </c:pt>
                <c:pt idx="114">
                  <c:v>40266</c:v>
                </c:pt>
                <c:pt idx="115">
                  <c:v>40267</c:v>
                </c:pt>
                <c:pt idx="116">
                  <c:v>40267</c:v>
                </c:pt>
                <c:pt idx="117">
                  <c:v>40267</c:v>
                </c:pt>
                <c:pt idx="118">
                  <c:v>40267</c:v>
                </c:pt>
                <c:pt idx="119">
                  <c:v>40268</c:v>
                </c:pt>
                <c:pt idx="120">
                  <c:v>40268</c:v>
                </c:pt>
                <c:pt idx="121">
                  <c:v>40268</c:v>
                </c:pt>
                <c:pt idx="122">
                  <c:v>40268</c:v>
                </c:pt>
                <c:pt idx="123">
                  <c:v>40269</c:v>
                </c:pt>
                <c:pt idx="124">
                  <c:v>40269</c:v>
                </c:pt>
                <c:pt idx="125">
                  <c:v>40269</c:v>
                </c:pt>
                <c:pt idx="126">
                  <c:v>40269</c:v>
                </c:pt>
                <c:pt idx="127">
                  <c:v>40270</c:v>
                </c:pt>
                <c:pt idx="128">
                  <c:v>40270</c:v>
                </c:pt>
                <c:pt idx="129">
                  <c:v>40270</c:v>
                </c:pt>
                <c:pt idx="130">
                  <c:v>40270</c:v>
                </c:pt>
                <c:pt idx="131">
                  <c:v>40271</c:v>
                </c:pt>
                <c:pt idx="132">
                  <c:v>40271</c:v>
                </c:pt>
                <c:pt idx="133">
                  <c:v>40271</c:v>
                </c:pt>
                <c:pt idx="134">
                  <c:v>40271</c:v>
                </c:pt>
                <c:pt idx="135">
                  <c:v>40272</c:v>
                </c:pt>
                <c:pt idx="136">
                  <c:v>40272</c:v>
                </c:pt>
                <c:pt idx="137">
                  <c:v>40272</c:v>
                </c:pt>
                <c:pt idx="138">
                  <c:v>40272</c:v>
                </c:pt>
                <c:pt idx="139">
                  <c:v>40273</c:v>
                </c:pt>
                <c:pt idx="140">
                  <c:v>40273</c:v>
                </c:pt>
                <c:pt idx="141">
                  <c:v>40273</c:v>
                </c:pt>
                <c:pt idx="142">
                  <c:v>40273</c:v>
                </c:pt>
                <c:pt idx="143">
                  <c:v>40274</c:v>
                </c:pt>
                <c:pt idx="144">
                  <c:v>40274</c:v>
                </c:pt>
                <c:pt idx="145">
                  <c:v>40274</c:v>
                </c:pt>
                <c:pt idx="146">
                  <c:v>40274</c:v>
                </c:pt>
                <c:pt idx="147">
                  <c:v>40275</c:v>
                </c:pt>
                <c:pt idx="148">
                  <c:v>40275</c:v>
                </c:pt>
                <c:pt idx="149">
                  <c:v>40275</c:v>
                </c:pt>
                <c:pt idx="150">
                  <c:v>40275</c:v>
                </c:pt>
                <c:pt idx="151">
                  <c:v>40276</c:v>
                </c:pt>
                <c:pt idx="152">
                  <c:v>40276</c:v>
                </c:pt>
                <c:pt idx="153">
                  <c:v>40276</c:v>
                </c:pt>
                <c:pt idx="154">
                  <c:v>40276</c:v>
                </c:pt>
                <c:pt idx="155">
                  <c:v>40277</c:v>
                </c:pt>
                <c:pt idx="156">
                  <c:v>40277</c:v>
                </c:pt>
                <c:pt idx="157">
                  <c:v>40277</c:v>
                </c:pt>
                <c:pt idx="158">
                  <c:v>40277</c:v>
                </c:pt>
                <c:pt idx="159">
                  <c:v>40278</c:v>
                </c:pt>
                <c:pt idx="160">
                  <c:v>40278</c:v>
                </c:pt>
                <c:pt idx="161">
                  <c:v>40278</c:v>
                </c:pt>
                <c:pt idx="162">
                  <c:v>40278</c:v>
                </c:pt>
                <c:pt idx="163">
                  <c:v>40279</c:v>
                </c:pt>
                <c:pt idx="164">
                  <c:v>40279</c:v>
                </c:pt>
                <c:pt idx="165">
                  <c:v>40279</c:v>
                </c:pt>
                <c:pt idx="166">
                  <c:v>40279</c:v>
                </c:pt>
                <c:pt idx="167">
                  <c:v>40280</c:v>
                </c:pt>
                <c:pt idx="168">
                  <c:v>40280</c:v>
                </c:pt>
                <c:pt idx="169">
                  <c:v>40280</c:v>
                </c:pt>
                <c:pt idx="170">
                  <c:v>40280</c:v>
                </c:pt>
                <c:pt idx="171">
                  <c:v>40281</c:v>
                </c:pt>
                <c:pt idx="172">
                  <c:v>40281</c:v>
                </c:pt>
                <c:pt idx="173">
                  <c:v>40281</c:v>
                </c:pt>
                <c:pt idx="174">
                  <c:v>40281</c:v>
                </c:pt>
                <c:pt idx="175">
                  <c:v>40282</c:v>
                </c:pt>
                <c:pt idx="176">
                  <c:v>40282</c:v>
                </c:pt>
                <c:pt idx="177">
                  <c:v>40282</c:v>
                </c:pt>
                <c:pt idx="178">
                  <c:v>40282</c:v>
                </c:pt>
                <c:pt idx="179">
                  <c:v>40283</c:v>
                </c:pt>
                <c:pt idx="180">
                  <c:v>40283</c:v>
                </c:pt>
                <c:pt idx="181">
                  <c:v>40283</c:v>
                </c:pt>
                <c:pt idx="182">
                  <c:v>40283</c:v>
                </c:pt>
                <c:pt idx="183">
                  <c:v>40284</c:v>
                </c:pt>
                <c:pt idx="184">
                  <c:v>40284</c:v>
                </c:pt>
                <c:pt idx="185">
                  <c:v>40284</c:v>
                </c:pt>
                <c:pt idx="186">
                  <c:v>40284</c:v>
                </c:pt>
                <c:pt idx="187">
                  <c:v>40285</c:v>
                </c:pt>
                <c:pt idx="188">
                  <c:v>40285</c:v>
                </c:pt>
                <c:pt idx="189">
                  <c:v>40285</c:v>
                </c:pt>
                <c:pt idx="190">
                  <c:v>40285</c:v>
                </c:pt>
                <c:pt idx="191">
                  <c:v>40286</c:v>
                </c:pt>
                <c:pt idx="192">
                  <c:v>40286</c:v>
                </c:pt>
                <c:pt idx="193">
                  <c:v>40286</c:v>
                </c:pt>
                <c:pt idx="194">
                  <c:v>40286</c:v>
                </c:pt>
                <c:pt idx="195">
                  <c:v>40287</c:v>
                </c:pt>
                <c:pt idx="196">
                  <c:v>40287</c:v>
                </c:pt>
                <c:pt idx="197">
                  <c:v>40287</c:v>
                </c:pt>
                <c:pt idx="198">
                  <c:v>40287</c:v>
                </c:pt>
                <c:pt idx="199">
                  <c:v>40288</c:v>
                </c:pt>
                <c:pt idx="200">
                  <c:v>40288</c:v>
                </c:pt>
                <c:pt idx="201">
                  <c:v>40288</c:v>
                </c:pt>
                <c:pt idx="202">
                  <c:v>40288</c:v>
                </c:pt>
                <c:pt idx="203">
                  <c:v>40289</c:v>
                </c:pt>
                <c:pt idx="204">
                  <c:v>40289</c:v>
                </c:pt>
                <c:pt idx="205">
                  <c:v>40289</c:v>
                </c:pt>
                <c:pt idx="206">
                  <c:v>40289</c:v>
                </c:pt>
                <c:pt idx="207">
                  <c:v>40290</c:v>
                </c:pt>
                <c:pt idx="208">
                  <c:v>40290</c:v>
                </c:pt>
                <c:pt idx="209">
                  <c:v>40290</c:v>
                </c:pt>
                <c:pt idx="210">
                  <c:v>40290</c:v>
                </c:pt>
                <c:pt idx="211">
                  <c:v>40291</c:v>
                </c:pt>
                <c:pt idx="212">
                  <c:v>40291</c:v>
                </c:pt>
                <c:pt idx="213">
                  <c:v>40291</c:v>
                </c:pt>
                <c:pt idx="214">
                  <c:v>40291</c:v>
                </c:pt>
                <c:pt idx="215">
                  <c:v>40292</c:v>
                </c:pt>
                <c:pt idx="216">
                  <c:v>40292</c:v>
                </c:pt>
                <c:pt idx="217">
                  <c:v>40292</c:v>
                </c:pt>
                <c:pt idx="218">
                  <c:v>40292</c:v>
                </c:pt>
                <c:pt idx="219">
                  <c:v>40293</c:v>
                </c:pt>
                <c:pt idx="220">
                  <c:v>40293</c:v>
                </c:pt>
                <c:pt idx="221">
                  <c:v>40293</c:v>
                </c:pt>
                <c:pt idx="222">
                  <c:v>40293</c:v>
                </c:pt>
                <c:pt idx="223">
                  <c:v>40294</c:v>
                </c:pt>
                <c:pt idx="224">
                  <c:v>40294</c:v>
                </c:pt>
                <c:pt idx="225">
                  <c:v>40294</c:v>
                </c:pt>
                <c:pt idx="226">
                  <c:v>40294</c:v>
                </c:pt>
                <c:pt idx="227">
                  <c:v>40295</c:v>
                </c:pt>
                <c:pt idx="228">
                  <c:v>40295</c:v>
                </c:pt>
                <c:pt idx="229">
                  <c:v>40295</c:v>
                </c:pt>
                <c:pt idx="230">
                  <c:v>40295</c:v>
                </c:pt>
                <c:pt idx="231">
                  <c:v>40296</c:v>
                </c:pt>
                <c:pt idx="232">
                  <c:v>40296</c:v>
                </c:pt>
                <c:pt idx="233">
                  <c:v>40296</c:v>
                </c:pt>
                <c:pt idx="234">
                  <c:v>40296</c:v>
                </c:pt>
                <c:pt idx="235">
                  <c:v>40297</c:v>
                </c:pt>
                <c:pt idx="236">
                  <c:v>40297</c:v>
                </c:pt>
                <c:pt idx="237">
                  <c:v>40297</c:v>
                </c:pt>
                <c:pt idx="238">
                  <c:v>40297</c:v>
                </c:pt>
                <c:pt idx="239">
                  <c:v>40298</c:v>
                </c:pt>
                <c:pt idx="240">
                  <c:v>40298</c:v>
                </c:pt>
                <c:pt idx="241">
                  <c:v>40298</c:v>
                </c:pt>
                <c:pt idx="242">
                  <c:v>40298</c:v>
                </c:pt>
                <c:pt idx="243">
                  <c:v>40299</c:v>
                </c:pt>
                <c:pt idx="244">
                  <c:v>40299</c:v>
                </c:pt>
                <c:pt idx="245">
                  <c:v>40299</c:v>
                </c:pt>
                <c:pt idx="246">
                  <c:v>40299</c:v>
                </c:pt>
                <c:pt idx="247">
                  <c:v>40300</c:v>
                </c:pt>
                <c:pt idx="248">
                  <c:v>40300</c:v>
                </c:pt>
                <c:pt idx="249">
                  <c:v>40300</c:v>
                </c:pt>
                <c:pt idx="250">
                  <c:v>40300</c:v>
                </c:pt>
                <c:pt idx="251">
                  <c:v>40301</c:v>
                </c:pt>
                <c:pt idx="252">
                  <c:v>40301</c:v>
                </c:pt>
                <c:pt idx="253">
                  <c:v>40301</c:v>
                </c:pt>
                <c:pt idx="254">
                  <c:v>40301</c:v>
                </c:pt>
                <c:pt idx="255">
                  <c:v>40302</c:v>
                </c:pt>
                <c:pt idx="256">
                  <c:v>40302</c:v>
                </c:pt>
                <c:pt idx="257">
                  <c:v>40302</c:v>
                </c:pt>
                <c:pt idx="258">
                  <c:v>40302</c:v>
                </c:pt>
                <c:pt idx="259">
                  <c:v>40303</c:v>
                </c:pt>
                <c:pt idx="260">
                  <c:v>40303</c:v>
                </c:pt>
                <c:pt idx="261">
                  <c:v>40303</c:v>
                </c:pt>
                <c:pt idx="262">
                  <c:v>40303</c:v>
                </c:pt>
                <c:pt idx="263">
                  <c:v>40304</c:v>
                </c:pt>
                <c:pt idx="264">
                  <c:v>40304</c:v>
                </c:pt>
                <c:pt idx="265">
                  <c:v>40304</c:v>
                </c:pt>
                <c:pt idx="266">
                  <c:v>40304</c:v>
                </c:pt>
                <c:pt idx="267">
                  <c:v>40305</c:v>
                </c:pt>
                <c:pt idx="268">
                  <c:v>40305</c:v>
                </c:pt>
                <c:pt idx="269">
                  <c:v>40305</c:v>
                </c:pt>
                <c:pt idx="270">
                  <c:v>40305</c:v>
                </c:pt>
                <c:pt idx="271">
                  <c:v>40306</c:v>
                </c:pt>
                <c:pt idx="272">
                  <c:v>40306</c:v>
                </c:pt>
                <c:pt idx="273">
                  <c:v>40306</c:v>
                </c:pt>
                <c:pt idx="274">
                  <c:v>40306</c:v>
                </c:pt>
                <c:pt idx="275">
                  <c:v>40307</c:v>
                </c:pt>
                <c:pt idx="276">
                  <c:v>40307</c:v>
                </c:pt>
                <c:pt idx="277">
                  <c:v>40307</c:v>
                </c:pt>
                <c:pt idx="278">
                  <c:v>40307</c:v>
                </c:pt>
                <c:pt idx="279">
                  <c:v>40308</c:v>
                </c:pt>
                <c:pt idx="280">
                  <c:v>40308</c:v>
                </c:pt>
                <c:pt idx="281">
                  <c:v>40308</c:v>
                </c:pt>
                <c:pt idx="282">
                  <c:v>40308</c:v>
                </c:pt>
                <c:pt idx="283">
                  <c:v>40309</c:v>
                </c:pt>
                <c:pt idx="284">
                  <c:v>40309</c:v>
                </c:pt>
                <c:pt idx="285">
                  <c:v>40309</c:v>
                </c:pt>
                <c:pt idx="286">
                  <c:v>40309</c:v>
                </c:pt>
                <c:pt idx="287">
                  <c:v>40310</c:v>
                </c:pt>
                <c:pt idx="288">
                  <c:v>40310</c:v>
                </c:pt>
                <c:pt idx="289">
                  <c:v>40310</c:v>
                </c:pt>
                <c:pt idx="290">
                  <c:v>40310</c:v>
                </c:pt>
                <c:pt idx="291">
                  <c:v>40311</c:v>
                </c:pt>
                <c:pt idx="292">
                  <c:v>40311</c:v>
                </c:pt>
                <c:pt idx="293">
                  <c:v>40311</c:v>
                </c:pt>
                <c:pt idx="294">
                  <c:v>40311</c:v>
                </c:pt>
                <c:pt idx="295">
                  <c:v>40312</c:v>
                </c:pt>
                <c:pt idx="296">
                  <c:v>40312</c:v>
                </c:pt>
                <c:pt idx="297">
                  <c:v>40312</c:v>
                </c:pt>
                <c:pt idx="298">
                  <c:v>40312</c:v>
                </c:pt>
                <c:pt idx="299">
                  <c:v>40313</c:v>
                </c:pt>
                <c:pt idx="300">
                  <c:v>40313</c:v>
                </c:pt>
                <c:pt idx="301">
                  <c:v>40313</c:v>
                </c:pt>
                <c:pt idx="302">
                  <c:v>40313</c:v>
                </c:pt>
                <c:pt idx="303">
                  <c:v>40314</c:v>
                </c:pt>
                <c:pt idx="304">
                  <c:v>40314</c:v>
                </c:pt>
                <c:pt idx="305">
                  <c:v>40314</c:v>
                </c:pt>
                <c:pt idx="306">
                  <c:v>40314</c:v>
                </c:pt>
                <c:pt idx="307">
                  <c:v>40315</c:v>
                </c:pt>
                <c:pt idx="308">
                  <c:v>40315</c:v>
                </c:pt>
                <c:pt idx="309">
                  <c:v>40315</c:v>
                </c:pt>
                <c:pt idx="310">
                  <c:v>40315</c:v>
                </c:pt>
                <c:pt idx="311">
                  <c:v>40316</c:v>
                </c:pt>
                <c:pt idx="312">
                  <c:v>40316</c:v>
                </c:pt>
                <c:pt idx="313">
                  <c:v>40316</c:v>
                </c:pt>
                <c:pt idx="314">
                  <c:v>40316</c:v>
                </c:pt>
                <c:pt idx="315">
                  <c:v>40317</c:v>
                </c:pt>
                <c:pt idx="316">
                  <c:v>40317</c:v>
                </c:pt>
                <c:pt idx="317">
                  <c:v>40317</c:v>
                </c:pt>
                <c:pt idx="318">
                  <c:v>40317</c:v>
                </c:pt>
                <c:pt idx="319">
                  <c:v>40318</c:v>
                </c:pt>
                <c:pt idx="320">
                  <c:v>40318</c:v>
                </c:pt>
                <c:pt idx="321">
                  <c:v>40318</c:v>
                </c:pt>
                <c:pt idx="322">
                  <c:v>40318</c:v>
                </c:pt>
                <c:pt idx="323">
                  <c:v>40319</c:v>
                </c:pt>
                <c:pt idx="324">
                  <c:v>40319</c:v>
                </c:pt>
                <c:pt idx="325">
                  <c:v>40319</c:v>
                </c:pt>
                <c:pt idx="326">
                  <c:v>40319</c:v>
                </c:pt>
                <c:pt idx="327">
                  <c:v>40320</c:v>
                </c:pt>
                <c:pt idx="328">
                  <c:v>40320</c:v>
                </c:pt>
                <c:pt idx="329">
                  <c:v>40320</c:v>
                </c:pt>
                <c:pt idx="330">
                  <c:v>40320</c:v>
                </c:pt>
                <c:pt idx="331">
                  <c:v>40321</c:v>
                </c:pt>
                <c:pt idx="332">
                  <c:v>40321</c:v>
                </c:pt>
                <c:pt idx="333">
                  <c:v>40321</c:v>
                </c:pt>
                <c:pt idx="334">
                  <c:v>40321</c:v>
                </c:pt>
                <c:pt idx="335">
                  <c:v>40322</c:v>
                </c:pt>
                <c:pt idx="336">
                  <c:v>40322</c:v>
                </c:pt>
                <c:pt idx="337">
                  <c:v>40322</c:v>
                </c:pt>
                <c:pt idx="338">
                  <c:v>40322</c:v>
                </c:pt>
                <c:pt idx="339">
                  <c:v>40323</c:v>
                </c:pt>
                <c:pt idx="340">
                  <c:v>40323</c:v>
                </c:pt>
                <c:pt idx="341">
                  <c:v>40323</c:v>
                </c:pt>
                <c:pt idx="342">
                  <c:v>40323</c:v>
                </c:pt>
                <c:pt idx="343">
                  <c:v>40324</c:v>
                </c:pt>
                <c:pt idx="344">
                  <c:v>40324</c:v>
                </c:pt>
                <c:pt idx="345">
                  <c:v>40324</c:v>
                </c:pt>
                <c:pt idx="346">
                  <c:v>40324</c:v>
                </c:pt>
                <c:pt idx="347">
                  <c:v>40325</c:v>
                </c:pt>
                <c:pt idx="348">
                  <c:v>40325</c:v>
                </c:pt>
                <c:pt idx="349">
                  <c:v>40325</c:v>
                </c:pt>
                <c:pt idx="350">
                  <c:v>40325</c:v>
                </c:pt>
                <c:pt idx="351">
                  <c:v>40326</c:v>
                </c:pt>
                <c:pt idx="352">
                  <c:v>40326</c:v>
                </c:pt>
                <c:pt idx="353">
                  <c:v>40326</c:v>
                </c:pt>
                <c:pt idx="354">
                  <c:v>40326</c:v>
                </c:pt>
                <c:pt idx="355">
                  <c:v>40327</c:v>
                </c:pt>
                <c:pt idx="356">
                  <c:v>40327</c:v>
                </c:pt>
                <c:pt idx="357">
                  <c:v>40327</c:v>
                </c:pt>
                <c:pt idx="358">
                  <c:v>40327</c:v>
                </c:pt>
                <c:pt idx="359">
                  <c:v>40328</c:v>
                </c:pt>
                <c:pt idx="360">
                  <c:v>40328</c:v>
                </c:pt>
                <c:pt idx="361">
                  <c:v>40328</c:v>
                </c:pt>
                <c:pt idx="362">
                  <c:v>40328</c:v>
                </c:pt>
                <c:pt idx="363">
                  <c:v>40329</c:v>
                </c:pt>
                <c:pt idx="364">
                  <c:v>40329</c:v>
                </c:pt>
                <c:pt idx="365">
                  <c:v>40329</c:v>
                </c:pt>
                <c:pt idx="366">
                  <c:v>40329</c:v>
                </c:pt>
                <c:pt idx="367">
                  <c:v>40330</c:v>
                </c:pt>
                <c:pt idx="368">
                  <c:v>40330</c:v>
                </c:pt>
              </c:numCache>
            </c:numRef>
          </c:cat>
          <c:val>
            <c:numRef>
              <c:f>swe!$D$4:$D$372</c:f>
              <c:numCache>
                <c:formatCode>General</c:formatCode>
                <c:ptCount val="369"/>
                <c:pt idx="0">
                  <c:v>3.6360000000000001</c:v>
                </c:pt>
                <c:pt idx="1">
                  <c:v>3.6360000000000001</c:v>
                </c:pt>
                <c:pt idx="2">
                  <c:v>3.6360000000000001</c:v>
                </c:pt>
                <c:pt idx="3">
                  <c:v>3.6360000000000001</c:v>
                </c:pt>
                <c:pt idx="4">
                  <c:v>3.6360000000000001</c:v>
                </c:pt>
                <c:pt idx="5">
                  <c:v>3.6360000000000001</c:v>
                </c:pt>
                <c:pt idx="6">
                  <c:v>3.6360000000000001</c:v>
                </c:pt>
                <c:pt idx="7">
                  <c:v>3.6360000000000001</c:v>
                </c:pt>
                <c:pt idx="8">
                  <c:v>3.6360000000000001</c:v>
                </c:pt>
                <c:pt idx="9">
                  <c:v>3.6360000000000001</c:v>
                </c:pt>
                <c:pt idx="10">
                  <c:v>3.6360000000000001</c:v>
                </c:pt>
                <c:pt idx="11">
                  <c:v>3.6360000000000001</c:v>
                </c:pt>
                <c:pt idx="12">
                  <c:v>3.6360000000000001</c:v>
                </c:pt>
                <c:pt idx="13">
                  <c:v>3.6360000000000001</c:v>
                </c:pt>
                <c:pt idx="14">
                  <c:v>3.6360000000000001</c:v>
                </c:pt>
                <c:pt idx="15">
                  <c:v>3.6720000000000002</c:v>
                </c:pt>
                <c:pt idx="16">
                  <c:v>3.6720000000000002</c:v>
                </c:pt>
                <c:pt idx="17">
                  <c:v>3.6720000000000002</c:v>
                </c:pt>
                <c:pt idx="18">
                  <c:v>3.6720000000000002</c:v>
                </c:pt>
                <c:pt idx="19">
                  <c:v>3.6720000000000002</c:v>
                </c:pt>
                <c:pt idx="20">
                  <c:v>3.6720000000000002</c:v>
                </c:pt>
                <c:pt idx="21">
                  <c:v>3.6720000000000002</c:v>
                </c:pt>
                <c:pt idx="22">
                  <c:v>3.6720000000000002</c:v>
                </c:pt>
                <c:pt idx="23">
                  <c:v>3.8279999999999998</c:v>
                </c:pt>
                <c:pt idx="24">
                  <c:v>3.84</c:v>
                </c:pt>
                <c:pt idx="25">
                  <c:v>3.84</c:v>
                </c:pt>
                <c:pt idx="26">
                  <c:v>3.8639999999999999</c:v>
                </c:pt>
                <c:pt idx="27">
                  <c:v>3.8639999999999999</c:v>
                </c:pt>
                <c:pt idx="28">
                  <c:v>3.8639999999999999</c:v>
                </c:pt>
                <c:pt idx="29">
                  <c:v>3.8639999999999999</c:v>
                </c:pt>
                <c:pt idx="30">
                  <c:v>3.8759999999999981</c:v>
                </c:pt>
                <c:pt idx="31">
                  <c:v>3.8879999999999999</c:v>
                </c:pt>
                <c:pt idx="32">
                  <c:v>3.8879999999999999</c:v>
                </c:pt>
                <c:pt idx="33">
                  <c:v>3.8879999999999999</c:v>
                </c:pt>
                <c:pt idx="34">
                  <c:v>3.8879999999999999</c:v>
                </c:pt>
                <c:pt idx="35">
                  <c:v>3.8879999999999999</c:v>
                </c:pt>
                <c:pt idx="36">
                  <c:v>3.8879999999999999</c:v>
                </c:pt>
                <c:pt idx="37">
                  <c:v>3.8879999999999999</c:v>
                </c:pt>
                <c:pt idx="38">
                  <c:v>3.9</c:v>
                </c:pt>
                <c:pt idx="39">
                  <c:v>3.9239999999999999</c:v>
                </c:pt>
                <c:pt idx="40">
                  <c:v>3.9359999999999982</c:v>
                </c:pt>
                <c:pt idx="41">
                  <c:v>3.9359999999999982</c:v>
                </c:pt>
                <c:pt idx="42">
                  <c:v>3.9359999999999982</c:v>
                </c:pt>
                <c:pt idx="43">
                  <c:v>3.9359999999999982</c:v>
                </c:pt>
                <c:pt idx="44">
                  <c:v>3.948</c:v>
                </c:pt>
                <c:pt idx="45">
                  <c:v>3.948</c:v>
                </c:pt>
                <c:pt idx="46">
                  <c:v>3.96</c:v>
                </c:pt>
                <c:pt idx="47">
                  <c:v>3.9719999999999982</c:v>
                </c:pt>
                <c:pt idx="48">
                  <c:v>3.9719999999999982</c:v>
                </c:pt>
                <c:pt idx="49">
                  <c:v>3.9719999999999982</c:v>
                </c:pt>
                <c:pt idx="50">
                  <c:v>3.9719999999999982</c:v>
                </c:pt>
                <c:pt idx="51">
                  <c:v>3.9719999999999982</c:v>
                </c:pt>
                <c:pt idx="52">
                  <c:v>3.9719999999999982</c:v>
                </c:pt>
                <c:pt idx="53">
                  <c:v>3.9719999999999982</c:v>
                </c:pt>
                <c:pt idx="54">
                  <c:v>3.9719999999999982</c:v>
                </c:pt>
                <c:pt idx="55">
                  <c:v>3.9719999999999982</c:v>
                </c:pt>
                <c:pt idx="56">
                  <c:v>3.9719999999999982</c:v>
                </c:pt>
                <c:pt idx="57">
                  <c:v>3.9719999999999982</c:v>
                </c:pt>
                <c:pt idx="58">
                  <c:v>3.984</c:v>
                </c:pt>
                <c:pt idx="59">
                  <c:v>3.984</c:v>
                </c:pt>
                <c:pt idx="60">
                  <c:v>3.9959999999999991</c:v>
                </c:pt>
                <c:pt idx="61">
                  <c:v>3.9959999999999991</c:v>
                </c:pt>
                <c:pt idx="62">
                  <c:v>3.9959999999999991</c:v>
                </c:pt>
                <c:pt idx="63">
                  <c:v>3.9959999999999991</c:v>
                </c:pt>
                <c:pt idx="64">
                  <c:v>3.9959999999999991</c:v>
                </c:pt>
                <c:pt idx="65">
                  <c:v>3.9959999999999991</c:v>
                </c:pt>
                <c:pt idx="66">
                  <c:v>3.9959999999999991</c:v>
                </c:pt>
                <c:pt idx="67">
                  <c:v>3.9959999999999991</c:v>
                </c:pt>
                <c:pt idx="68">
                  <c:v>3.9959999999999991</c:v>
                </c:pt>
                <c:pt idx="69">
                  <c:v>3.9959999999999991</c:v>
                </c:pt>
                <c:pt idx="70">
                  <c:v>3.9959999999999991</c:v>
                </c:pt>
                <c:pt idx="71">
                  <c:v>3.9959999999999991</c:v>
                </c:pt>
                <c:pt idx="72">
                  <c:v>3.9959999999999991</c:v>
                </c:pt>
                <c:pt idx="73">
                  <c:v>3.9959999999999991</c:v>
                </c:pt>
                <c:pt idx="74">
                  <c:v>3.9959999999999991</c:v>
                </c:pt>
                <c:pt idx="75">
                  <c:v>3.9959999999999991</c:v>
                </c:pt>
                <c:pt idx="76">
                  <c:v>3.9959999999999991</c:v>
                </c:pt>
                <c:pt idx="77">
                  <c:v>3.9959999999999991</c:v>
                </c:pt>
                <c:pt idx="78">
                  <c:v>3.9959999999999991</c:v>
                </c:pt>
                <c:pt idx="79">
                  <c:v>3.9959999999999991</c:v>
                </c:pt>
                <c:pt idx="80">
                  <c:v>3.9959999999999991</c:v>
                </c:pt>
                <c:pt idx="81">
                  <c:v>3.9959999999999991</c:v>
                </c:pt>
                <c:pt idx="82">
                  <c:v>3.9959999999999991</c:v>
                </c:pt>
                <c:pt idx="83">
                  <c:v>3.9959999999999991</c:v>
                </c:pt>
                <c:pt idx="84">
                  <c:v>3.9959999999999991</c:v>
                </c:pt>
                <c:pt idx="85">
                  <c:v>3.9959999999999991</c:v>
                </c:pt>
                <c:pt idx="86">
                  <c:v>3.9959999999999991</c:v>
                </c:pt>
                <c:pt idx="87">
                  <c:v>3.9959999999999991</c:v>
                </c:pt>
                <c:pt idx="88">
                  <c:v>3.9959999999999991</c:v>
                </c:pt>
                <c:pt idx="89">
                  <c:v>3.9959999999999991</c:v>
                </c:pt>
                <c:pt idx="90">
                  <c:v>3.9959999999999991</c:v>
                </c:pt>
                <c:pt idx="91">
                  <c:v>3.9959999999999991</c:v>
                </c:pt>
                <c:pt idx="92">
                  <c:v>3.9959999999999991</c:v>
                </c:pt>
                <c:pt idx="93">
                  <c:v>3.9959999999999991</c:v>
                </c:pt>
                <c:pt idx="94">
                  <c:v>3.9959999999999991</c:v>
                </c:pt>
                <c:pt idx="95">
                  <c:v>3.9959999999999991</c:v>
                </c:pt>
                <c:pt idx="96">
                  <c:v>3.9959999999999991</c:v>
                </c:pt>
                <c:pt idx="97">
                  <c:v>3.9959999999999991</c:v>
                </c:pt>
                <c:pt idx="98">
                  <c:v>3.9959999999999991</c:v>
                </c:pt>
                <c:pt idx="99">
                  <c:v>3.9959999999999991</c:v>
                </c:pt>
                <c:pt idx="100">
                  <c:v>3.9959999999999991</c:v>
                </c:pt>
                <c:pt idx="101">
                  <c:v>3.9959999999999991</c:v>
                </c:pt>
                <c:pt idx="102">
                  <c:v>3.9959999999999991</c:v>
                </c:pt>
                <c:pt idx="103">
                  <c:v>3.9959999999999991</c:v>
                </c:pt>
                <c:pt idx="104">
                  <c:v>3.9959999999999991</c:v>
                </c:pt>
                <c:pt idx="105">
                  <c:v>3.9959999999999991</c:v>
                </c:pt>
                <c:pt idx="106">
                  <c:v>3.9959999999999991</c:v>
                </c:pt>
                <c:pt idx="107">
                  <c:v>3.9959999999999991</c:v>
                </c:pt>
                <c:pt idx="108">
                  <c:v>3.9959999999999991</c:v>
                </c:pt>
                <c:pt idx="109">
                  <c:v>3.9959999999999991</c:v>
                </c:pt>
                <c:pt idx="110">
                  <c:v>3.9959999999999991</c:v>
                </c:pt>
                <c:pt idx="111">
                  <c:v>3.9959999999999991</c:v>
                </c:pt>
                <c:pt idx="112">
                  <c:v>3.9959999999999991</c:v>
                </c:pt>
                <c:pt idx="113">
                  <c:v>3.9959999999999991</c:v>
                </c:pt>
                <c:pt idx="114">
                  <c:v>3.9959999999999991</c:v>
                </c:pt>
                <c:pt idx="115">
                  <c:v>3.9959999999999991</c:v>
                </c:pt>
                <c:pt idx="116">
                  <c:v>3.9959999999999991</c:v>
                </c:pt>
                <c:pt idx="117">
                  <c:v>3.9959999999999991</c:v>
                </c:pt>
                <c:pt idx="118">
                  <c:v>3.9959999999999991</c:v>
                </c:pt>
                <c:pt idx="119">
                  <c:v>3.9959999999999991</c:v>
                </c:pt>
                <c:pt idx="120">
                  <c:v>3.9959999999999991</c:v>
                </c:pt>
                <c:pt idx="121">
                  <c:v>3.9959999999999991</c:v>
                </c:pt>
                <c:pt idx="122">
                  <c:v>3.9959999999999991</c:v>
                </c:pt>
                <c:pt idx="123">
                  <c:v>3.9959999999999991</c:v>
                </c:pt>
                <c:pt idx="124">
                  <c:v>3.9959999999999991</c:v>
                </c:pt>
                <c:pt idx="125">
                  <c:v>3.9959999999999991</c:v>
                </c:pt>
                <c:pt idx="126">
                  <c:v>3.9959999999999991</c:v>
                </c:pt>
                <c:pt idx="127">
                  <c:v>3.9959999999999991</c:v>
                </c:pt>
                <c:pt idx="128">
                  <c:v>3.9959999999999991</c:v>
                </c:pt>
                <c:pt idx="129">
                  <c:v>3.9959999999999991</c:v>
                </c:pt>
                <c:pt idx="130">
                  <c:v>3.9959999999999991</c:v>
                </c:pt>
                <c:pt idx="131">
                  <c:v>3.9959999999999991</c:v>
                </c:pt>
                <c:pt idx="132">
                  <c:v>3.9959999999999991</c:v>
                </c:pt>
                <c:pt idx="133">
                  <c:v>3.9959999999999991</c:v>
                </c:pt>
                <c:pt idx="134">
                  <c:v>3.9959999999999991</c:v>
                </c:pt>
                <c:pt idx="135">
                  <c:v>3.9959999999999991</c:v>
                </c:pt>
                <c:pt idx="136">
                  <c:v>3.9959999999999991</c:v>
                </c:pt>
                <c:pt idx="137">
                  <c:v>3.9959999999999991</c:v>
                </c:pt>
                <c:pt idx="138">
                  <c:v>3.9959999999999991</c:v>
                </c:pt>
                <c:pt idx="139">
                  <c:v>3.9959999999999991</c:v>
                </c:pt>
                <c:pt idx="140">
                  <c:v>3.9959999999999991</c:v>
                </c:pt>
                <c:pt idx="141">
                  <c:v>3.9959999999999991</c:v>
                </c:pt>
                <c:pt idx="142">
                  <c:v>3.9959999999999991</c:v>
                </c:pt>
                <c:pt idx="143">
                  <c:v>3.9959999999999991</c:v>
                </c:pt>
                <c:pt idx="144">
                  <c:v>3.9959999999999991</c:v>
                </c:pt>
                <c:pt idx="145">
                  <c:v>3.9959999999999991</c:v>
                </c:pt>
                <c:pt idx="146">
                  <c:v>3.9959999999999991</c:v>
                </c:pt>
                <c:pt idx="147">
                  <c:v>3.9959999999999991</c:v>
                </c:pt>
                <c:pt idx="148">
                  <c:v>3.9959999999999991</c:v>
                </c:pt>
                <c:pt idx="149">
                  <c:v>3.9959999999999991</c:v>
                </c:pt>
                <c:pt idx="150">
                  <c:v>3.9959999999999991</c:v>
                </c:pt>
                <c:pt idx="151">
                  <c:v>3.9959999999999991</c:v>
                </c:pt>
                <c:pt idx="152">
                  <c:v>3.9959999999999991</c:v>
                </c:pt>
                <c:pt idx="153">
                  <c:v>3.9959999999999991</c:v>
                </c:pt>
                <c:pt idx="154">
                  <c:v>3.9959999999999991</c:v>
                </c:pt>
                <c:pt idx="155">
                  <c:v>4.032</c:v>
                </c:pt>
                <c:pt idx="156">
                  <c:v>4.0439999999999996</c:v>
                </c:pt>
                <c:pt idx="157">
                  <c:v>4.0439999999999996</c:v>
                </c:pt>
                <c:pt idx="158">
                  <c:v>4.0439999999999996</c:v>
                </c:pt>
                <c:pt idx="159">
                  <c:v>4.0439999999999996</c:v>
                </c:pt>
                <c:pt idx="160">
                  <c:v>4.0439999999999996</c:v>
                </c:pt>
                <c:pt idx="161">
                  <c:v>4.0439999999999996</c:v>
                </c:pt>
                <c:pt idx="162">
                  <c:v>4.0439999999999996</c:v>
                </c:pt>
                <c:pt idx="163">
                  <c:v>4.0439999999999996</c:v>
                </c:pt>
                <c:pt idx="164">
                  <c:v>4.0439999999999996</c:v>
                </c:pt>
                <c:pt idx="165">
                  <c:v>4.0439999999999996</c:v>
                </c:pt>
                <c:pt idx="166">
                  <c:v>4.0439999999999996</c:v>
                </c:pt>
                <c:pt idx="167">
                  <c:v>4.0439999999999996</c:v>
                </c:pt>
                <c:pt idx="168">
                  <c:v>4.0439999999999996</c:v>
                </c:pt>
                <c:pt idx="169">
                  <c:v>4.0439999999999996</c:v>
                </c:pt>
                <c:pt idx="170">
                  <c:v>4.0439999999999996</c:v>
                </c:pt>
                <c:pt idx="171">
                  <c:v>4.056</c:v>
                </c:pt>
                <c:pt idx="172">
                  <c:v>4.0679999999999854</c:v>
                </c:pt>
                <c:pt idx="173">
                  <c:v>4.0679999999999854</c:v>
                </c:pt>
                <c:pt idx="174">
                  <c:v>4.0679999999999854</c:v>
                </c:pt>
                <c:pt idx="175">
                  <c:v>4.0679999999999854</c:v>
                </c:pt>
                <c:pt idx="176">
                  <c:v>4.0679999999999854</c:v>
                </c:pt>
                <c:pt idx="177">
                  <c:v>4.0679999999999854</c:v>
                </c:pt>
                <c:pt idx="178">
                  <c:v>4.0679999999999854</c:v>
                </c:pt>
                <c:pt idx="179">
                  <c:v>4.0679999999999854</c:v>
                </c:pt>
                <c:pt idx="180">
                  <c:v>4.0679999999999854</c:v>
                </c:pt>
                <c:pt idx="181">
                  <c:v>4.0679999999999854</c:v>
                </c:pt>
                <c:pt idx="182">
                  <c:v>4.0919999999999996</c:v>
                </c:pt>
                <c:pt idx="183">
                  <c:v>4.0919999999999996</c:v>
                </c:pt>
                <c:pt idx="184">
                  <c:v>4.0919999999999996</c:v>
                </c:pt>
                <c:pt idx="185">
                  <c:v>4.0919999999999996</c:v>
                </c:pt>
                <c:pt idx="186">
                  <c:v>4.0919999999999996</c:v>
                </c:pt>
                <c:pt idx="187">
                  <c:v>4.0919999999999996</c:v>
                </c:pt>
                <c:pt idx="188">
                  <c:v>4.0919999999999996</c:v>
                </c:pt>
                <c:pt idx="189">
                  <c:v>4.0919999999999996</c:v>
                </c:pt>
                <c:pt idx="190">
                  <c:v>4.0919999999999996</c:v>
                </c:pt>
                <c:pt idx="191">
                  <c:v>4.0919999999999996</c:v>
                </c:pt>
                <c:pt idx="192">
                  <c:v>4.0919999999999996</c:v>
                </c:pt>
                <c:pt idx="193">
                  <c:v>4.0919999999999996</c:v>
                </c:pt>
                <c:pt idx="194">
                  <c:v>4.0919999999999996</c:v>
                </c:pt>
                <c:pt idx="195">
                  <c:v>4.0679999999999854</c:v>
                </c:pt>
                <c:pt idx="196">
                  <c:v>3.984</c:v>
                </c:pt>
                <c:pt idx="197">
                  <c:v>3.9719999999999982</c:v>
                </c:pt>
                <c:pt idx="198">
                  <c:v>3.96</c:v>
                </c:pt>
                <c:pt idx="199">
                  <c:v>3.9119999999999981</c:v>
                </c:pt>
                <c:pt idx="200">
                  <c:v>3.8159999999999972</c:v>
                </c:pt>
                <c:pt idx="201">
                  <c:v>3.7559999999999998</c:v>
                </c:pt>
                <c:pt idx="202">
                  <c:v>3.72</c:v>
                </c:pt>
                <c:pt idx="203">
                  <c:v>3.6360000000000001</c:v>
                </c:pt>
                <c:pt idx="204">
                  <c:v>3.5519999999999992</c:v>
                </c:pt>
                <c:pt idx="205">
                  <c:v>3.54</c:v>
                </c:pt>
                <c:pt idx="206">
                  <c:v>3.528</c:v>
                </c:pt>
                <c:pt idx="207">
                  <c:v>3.5159999999999991</c:v>
                </c:pt>
                <c:pt idx="208">
                  <c:v>3.4559999999999982</c:v>
                </c:pt>
                <c:pt idx="209">
                  <c:v>3.444</c:v>
                </c:pt>
                <c:pt idx="210">
                  <c:v>3.4319999999999982</c:v>
                </c:pt>
                <c:pt idx="211">
                  <c:v>3.4319999999999982</c:v>
                </c:pt>
                <c:pt idx="212">
                  <c:v>3.3959999999999981</c:v>
                </c:pt>
                <c:pt idx="213">
                  <c:v>3.3839999999999999</c:v>
                </c:pt>
                <c:pt idx="214">
                  <c:v>3.3839999999999999</c:v>
                </c:pt>
                <c:pt idx="215">
                  <c:v>3.3719999999999981</c:v>
                </c:pt>
                <c:pt idx="216">
                  <c:v>3.3479999999999999</c:v>
                </c:pt>
                <c:pt idx="217">
                  <c:v>3.3359999999999972</c:v>
                </c:pt>
                <c:pt idx="218">
                  <c:v>3.3359999999999972</c:v>
                </c:pt>
                <c:pt idx="219">
                  <c:v>3.3359999999999972</c:v>
                </c:pt>
                <c:pt idx="220">
                  <c:v>3.3359999999999972</c:v>
                </c:pt>
                <c:pt idx="221">
                  <c:v>3.3359999999999972</c:v>
                </c:pt>
                <c:pt idx="222">
                  <c:v>3.3359999999999972</c:v>
                </c:pt>
                <c:pt idx="223">
                  <c:v>3.3359999999999972</c:v>
                </c:pt>
                <c:pt idx="224">
                  <c:v>3.3239999999999998</c:v>
                </c:pt>
                <c:pt idx="225">
                  <c:v>3.3119999999999972</c:v>
                </c:pt>
                <c:pt idx="226">
                  <c:v>3.3</c:v>
                </c:pt>
                <c:pt idx="227">
                  <c:v>3.2519999999999998</c:v>
                </c:pt>
                <c:pt idx="228">
                  <c:v>3.1920000000000002</c:v>
                </c:pt>
                <c:pt idx="229">
                  <c:v>3.1560000000000001</c:v>
                </c:pt>
                <c:pt idx="230">
                  <c:v>3.1320000000000001</c:v>
                </c:pt>
                <c:pt idx="231">
                  <c:v>3.0719999999999992</c:v>
                </c:pt>
                <c:pt idx="232">
                  <c:v>3.0119999999999991</c:v>
                </c:pt>
                <c:pt idx="233">
                  <c:v>3</c:v>
                </c:pt>
                <c:pt idx="234">
                  <c:v>3</c:v>
                </c:pt>
                <c:pt idx="235">
                  <c:v>2.988</c:v>
                </c:pt>
                <c:pt idx="236">
                  <c:v>2.9519999999999982</c:v>
                </c:pt>
                <c:pt idx="237">
                  <c:v>2.94</c:v>
                </c:pt>
                <c:pt idx="238">
                  <c:v>2.9279999999999999</c:v>
                </c:pt>
                <c:pt idx="239">
                  <c:v>2.9039999999999999</c:v>
                </c:pt>
                <c:pt idx="240">
                  <c:v>2.8679999999999999</c:v>
                </c:pt>
                <c:pt idx="241">
                  <c:v>3.36</c:v>
                </c:pt>
                <c:pt idx="242">
                  <c:v>3.2880000000000011</c:v>
                </c:pt>
                <c:pt idx="243">
                  <c:v>3.18</c:v>
                </c:pt>
                <c:pt idx="244">
                  <c:v>3.06</c:v>
                </c:pt>
                <c:pt idx="245">
                  <c:v>3.1320000000000001</c:v>
                </c:pt>
                <c:pt idx="246">
                  <c:v>3.18</c:v>
                </c:pt>
                <c:pt idx="247">
                  <c:v>3.12</c:v>
                </c:pt>
                <c:pt idx="248">
                  <c:v>3.0719999999999992</c:v>
                </c:pt>
                <c:pt idx="249">
                  <c:v>3.06</c:v>
                </c:pt>
                <c:pt idx="250">
                  <c:v>3.0719999999999992</c:v>
                </c:pt>
                <c:pt idx="251">
                  <c:v>3.06</c:v>
                </c:pt>
                <c:pt idx="252">
                  <c:v>3.0840000000000001</c:v>
                </c:pt>
                <c:pt idx="253">
                  <c:v>3.0719999999999992</c:v>
                </c:pt>
                <c:pt idx="254">
                  <c:v>3.0719999999999992</c:v>
                </c:pt>
                <c:pt idx="255">
                  <c:v>3.06</c:v>
                </c:pt>
                <c:pt idx="256">
                  <c:v>3.0359999999999991</c:v>
                </c:pt>
                <c:pt idx="257">
                  <c:v>3.024</c:v>
                </c:pt>
                <c:pt idx="258">
                  <c:v>3.024</c:v>
                </c:pt>
                <c:pt idx="259">
                  <c:v>3.0119999999999991</c:v>
                </c:pt>
                <c:pt idx="260">
                  <c:v>3.0119999999999991</c:v>
                </c:pt>
                <c:pt idx="261">
                  <c:v>3</c:v>
                </c:pt>
                <c:pt idx="262">
                  <c:v>3</c:v>
                </c:pt>
                <c:pt idx="263">
                  <c:v>3</c:v>
                </c:pt>
                <c:pt idx="264">
                  <c:v>2.9759999999999982</c:v>
                </c:pt>
                <c:pt idx="265">
                  <c:v>2.964</c:v>
                </c:pt>
                <c:pt idx="266">
                  <c:v>2.964</c:v>
                </c:pt>
                <c:pt idx="267">
                  <c:v>2.964</c:v>
                </c:pt>
                <c:pt idx="268">
                  <c:v>2.964</c:v>
                </c:pt>
                <c:pt idx="269">
                  <c:v>2.964</c:v>
                </c:pt>
                <c:pt idx="270">
                  <c:v>2.964</c:v>
                </c:pt>
                <c:pt idx="271">
                  <c:v>2.9519999999999982</c:v>
                </c:pt>
                <c:pt idx="272">
                  <c:v>2.9519999999999982</c:v>
                </c:pt>
                <c:pt idx="273">
                  <c:v>2.9519999999999982</c:v>
                </c:pt>
                <c:pt idx="274">
                  <c:v>2.9519999999999982</c:v>
                </c:pt>
                <c:pt idx="275">
                  <c:v>2.94</c:v>
                </c:pt>
                <c:pt idx="276">
                  <c:v>2.94</c:v>
                </c:pt>
                <c:pt idx="277">
                  <c:v>2.9279999999999999</c:v>
                </c:pt>
                <c:pt idx="278">
                  <c:v>2.9279999999999999</c:v>
                </c:pt>
                <c:pt idx="279">
                  <c:v>2.9279999999999999</c:v>
                </c:pt>
                <c:pt idx="280">
                  <c:v>2.9159999999999981</c:v>
                </c:pt>
                <c:pt idx="281">
                  <c:v>2.9159999999999981</c:v>
                </c:pt>
                <c:pt idx="282">
                  <c:v>2.9159999999999981</c:v>
                </c:pt>
                <c:pt idx="283">
                  <c:v>2.9039999999999999</c:v>
                </c:pt>
                <c:pt idx="284">
                  <c:v>2.9039999999999999</c:v>
                </c:pt>
                <c:pt idx="285">
                  <c:v>2.8919999999999981</c:v>
                </c:pt>
                <c:pt idx="286">
                  <c:v>2.8919999999999981</c:v>
                </c:pt>
                <c:pt idx="287">
                  <c:v>2.88</c:v>
                </c:pt>
                <c:pt idx="288">
                  <c:v>2.88</c:v>
                </c:pt>
                <c:pt idx="289">
                  <c:v>2.8679999999999999</c:v>
                </c:pt>
                <c:pt idx="290">
                  <c:v>2.8679999999999999</c:v>
                </c:pt>
                <c:pt idx="291">
                  <c:v>2.8559999999999981</c:v>
                </c:pt>
                <c:pt idx="292">
                  <c:v>2.8439999999999999</c:v>
                </c:pt>
                <c:pt idx="293">
                  <c:v>2.8319999999999972</c:v>
                </c:pt>
                <c:pt idx="294">
                  <c:v>2.7959999999999998</c:v>
                </c:pt>
                <c:pt idx="295">
                  <c:v>2.7719999999999998</c:v>
                </c:pt>
                <c:pt idx="296">
                  <c:v>2.7719999999999998</c:v>
                </c:pt>
                <c:pt idx="297">
                  <c:v>2.76</c:v>
                </c:pt>
                <c:pt idx="298">
                  <c:v>2.76</c:v>
                </c:pt>
                <c:pt idx="299">
                  <c:v>2.76</c:v>
                </c:pt>
                <c:pt idx="300">
                  <c:v>2.7480000000000002</c:v>
                </c:pt>
                <c:pt idx="301">
                  <c:v>2.7480000000000002</c:v>
                </c:pt>
                <c:pt idx="302">
                  <c:v>2.7360000000000002</c:v>
                </c:pt>
                <c:pt idx="303">
                  <c:v>2.7360000000000002</c:v>
                </c:pt>
                <c:pt idx="304">
                  <c:v>2.7240000000000002</c:v>
                </c:pt>
                <c:pt idx="305">
                  <c:v>2.7120000000000002</c:v>
                </c:pt>
                <c:pt idx="306">
                  <c:v>2.7</c:v>
                </c:pt>
                <c:pt idx="307">
                  <c:v>2.7</c:v>
                </c:pt>
                <c:pt idx="308">
                  <c:v>2.6760000000000002</c:v>
                </c:pt>
                <c:pt idx="309">
                  <c:v>2.6640000000000001</c:v>
                </c:pt>
                <c:pt idx="310">
                  <c:v>2.6640000000000001</c:v>
                </c:pt>
                <c:pt idx="311">
                  <c:v>2.6520000000000001</c:v>
                </c:pt>
                <c:pt idx="312">
                  <c:v>2.64</c:v>
                </c:pt>
                <c:pt idx="313">
                  <c:v>2.6280000000000001</c:v>
                </c:pt>
                <c:pt idx="314">
                  <c:v>2.6280000000000001</c:v>
                </c:pt>
                <c:pt idx="315">
                  <c:v>2.6160000000000001</c:v>
                </c:pt>
                <c:pt idx="316">
                  <c:v>2.6040000000000001</c:v>
                </c:pt>
                <c:pt idx="317">
                  <c:v>2.58</c:v>
                </c:pt>
                <c:pt idx="318">
                  <c:v>2.5680000000000001</c:v>
                </c:pt>
                <c:pt idx="319">
                  <c:v>2.544</c:v>
                </c:pt>
                <c:pt idx="320">
                  <c:v>2.5319999999999991</c:v>
                </c:pt>
                <c:pt idx="321">
                  <c:v>2.508</c:v>
                </c:pt>
                <c:pt idx="322">
                  <c:v>2.4959999999999991</c:v>
                </c:pt>
                <c:pt idx="323">
                  <c:v>2.484</c:v>
                </c:pt>
                <c:pt idx="324">
                  <c:v>2.46</c:v>
                </c:pt>
                <c:pt idx="325">
                  <c:v>2.4359999999999982</c:v>
                </c:pt>
                <c:pt idx="326">
                  <c:v>2.4239999999999999</c:v>
                </c:pt>
                <c:pt idx="327">
                  <c:v>2.4119999999999981</c:v>
                </c:pt>
                <c:pt idx="328">
                  <c:v>2.3879999999999999</c:v>
                </c:pt>
                <c:pt idx="329">
                  <c:v>2.3759999999999981</c:v>
                </c:pt>
                <c:pt idx="330">
                  <c:v>2.3639999999999999</c:v>
                </c:pt>
                <c:pt idx="331">
                  <c:v>2.3519999999999972</c:v>
                </c:pt>
                <c:pt idx="332">
                  <c:v>2.3279999999999998</c:v>
                </c:pt>
                <c:pt idx="333">
                  <c:v>2.3039999999999998</c:v>
                </c:pt>
                <c:pt idx="334">
                  <c:v>2.2919999999999998</c:v>
                </c:pt>
                <c:pt idx="335">
                  <c:v>2.2679999999999998</c:v>
                </c:pt>
                <c:pt idx="336">
                  <c:v>2.2559999999999998</c:v>
                </c:pt>
                <c:pt idx="337">
                  <c:v>2.2320000000000002</c:v>
                </c:pt>
                <c:pt idx="338">
                  <c:v>2.2200000000000002</c:v>
                </c:pt>
                <c:pt idx="339">
                  <c:v>2.1960000000000002</c:v>
                </c:pt>
                <c:pt idx="340">
                  <c:v>2.1840000000000002</c:v>
                </c:pt>
                <c:pt idx="341">
                  <c:v>2.16</c:v>
                </c:pt>
                <c:pt idx="342">
                  <c:v>2.16</c:v>
                </c:pt>
                <c:pt idx="343">
                  <c:v>2.1360000000000001</c:v>
                </c:pt>
                <c:pt idx="344">
                  <c:v>2.1120000000000001</c:v>
                </c:pt>
                <c:pt idx="345">
                  <c:v>2.0880000000000001</c:v>
                </c:pt>
                <c:pt idx="346">
                  <c:v>2.0759999999999992</c:v>
                </c:pt>
                <c:pt idx="347">
                  <c:v>2.0640000000000001</c:v>
                </c:pt>
                <c:pt idx="348">
                  <c:v>2.04</c:v>
                </c:pt>
                <c:pt idx="349">
                  <c:v>2.0159999999999991</c:v>
                </c:pt>
                <c:pt idx="350">
                  <c:v>2.004</c:v>
                </c:pt>
                <c:pt idx="351">
                  <c:v>1.992000000000002</c:v>
                </c:pt>
                <c:pt idx="352">
                  <c:v>1.956000000000002</c:v>
                </c:pt>
                <c:pt idx="353">
                  <c:v>1.9440000000000019</c:v>
                </c:pt>
                <c:pt idx="354">
                  <c:v>1.9319999999999951</c:v>
                </c:pt>
                <c:pt idx="355">
                  <c:v>1.907999999999995</c:v>
                </c:pt>
                <c:pt idx="356">
                  <c:v>1.883999999999997</c:v>
                </c:pt>
                <c:pt idx="357">
                  <c:v>1.86</c:v>
                </c:pt>
                <c:pt idx="358">
                  <c:v>1.8480000000000001</c:v>
                </c:pt>
                <c:pt idx="359">
                  <c:v>1.8240000000000001</c:v>
                </c:pt>
                <c:pt idx="360">
                  <c:v>1.7880000000000009</c:v>
                </c:pt>
                <c:pt idx="361">
                  <c:v>1.7760000000000009</c:v>
                </c:pt>
                <c:pt idx="362">
                  <c:v>1.7520000000000009</c:v>
                </c:pt>
                <c:pt idx="363">
                  <c:v>1.7400000000000011</c:v>
                </c:pt>
                <c:pt idx="364">
                  <c:v>1.7040000000000011</c:v>
                </c:pt>
                <c:pt idx="365">
                  <c:v>1.6919999999999971</c:v>
                </c:pt>
                <c:pt idx="366">
                  <c:v>1.680000000000003</c:v>
                </c:pt>
                <c:pt idx="367">
                  <c:v>1.667999999999997</c:v>
                </c:pt>
                <c:pt idx="368">
                  <c:v>1.631999999999997</c:v>
                </c:pt>
              </c:numCache>
            </c:numRef>
          </c:val>
          <c:smooth val="0"/>
        </c:ser>
        <c:ser>
          <c:idx val="2"/>
          <c:order val="2"/>
          <c:tx>
            <c:v>MODIS-R SWE - North</c:v>
          </c:tx>
          <c:spPr>
            <a:ln w="19050">
              <a:solidFill>
                <a:prstClr val="black"/>
              </a:solidFill>
              <a:prstDash val="sysDot"/>
            </a:ln>
          </c:spPr>
          <c:marker>
            <c:symbol val="none"/>
          </c:marker>
          <c:cat>
            <c:numRef>
              <c:f>swe!$A$4:$A$372</c:f>
              <c:numCache>
                <c:formatCode>mm/dd/yy;@</c:formatCode>
                <c:ptCount val="369"/>
                <c:pt idx="0">
                  <c:v>40238</c:v>
                </c:pt>
                <c:pt idx="1">
                  <c:v>40238</c:v>
                </c:pt>
                <c:pt idx="2">
                  <c:v>40238</c:v>
                </c:pt>
                <c:pt idx="3">
                  <c:v>40239</c:v>
                </c:pt>
                <c:pt idx="4">
                  <c:v>40239</c:v>
                </c:pt>
                <c:pt idx="5">
                  <c:v>40239</c:v>
                </c:pt>
                <c:pt idx="6">
                  <c:v>40239</c:v>
                </c:pt>
                <c:pt idx="7">
                  <c:v>40240</c:v>
                </c:pt>
                <c:pt idx="8">
                  <c:v>40240</c:v>
                </c:pt>
                <c:pt idx="9">
                  <c:v>40240</c:v>
                </c:pt>
                <c:pt idx="10">
                  <c:v>40240</c:v>
                </c:pt>
                <c:pt idx="11">
                  <c:v>40241</c:v>
                </c:pt>
                <c:pt idx="12">
                  <c:v>40241</c:v>
                </c:pt>
                <c:pt idx="13">
                  <c:v>40241</c:v>
                </c:pt>
                <c:pt idx="14">
                  <c:v>40241</c:v>
                </c:pt>
                <c:pt idx="15">
                  <c:v>40242</c:v>
                </c:pt>
                <c:pt idx="16">
                  <c:v>40242</c:v>
                </c:pt>
                <c:pt idx="17">
                  <c:v>40242</c:v>
                </c:pt>
                <c:pt idx="18">
                  <c:v>40242</c:v>
                </c:pt>
                <c:pt idx="19">
                  <c:v>40243</c:v>
                </c:pt>
                <c:pt idx="20">
                  <c:v>40243</c:v>
                </c:pt>
                <c:pt idx="21">
                  <c:v>40243</c:v>
                </c:pt>
                <c:pt idx="22">
                  <c:v>40243</c:v>
                </c:pt>
                <c:pt idx="23">
                  <c:v>40244</c:v>
                </c:pt>
                <c:pt idx="24">
                  <c:v>40244</c:v>
                </c:pt>
                <c:pt idx="25">
                  <c:v>40244</c:v>
                </c:pt>
                <c:pt idx="26">
                  <c:v>40244</c:v>
                </c:pt>
                <c:pt idx="27">
                  <c:v>40245</c:v>
                </c:pt>
                <c:pt idx="28">
                  <c:v>40245</c:v>
                </c:pt>
                <c:pt idx="29">
                  <c:v>40245</c:v>
                </c:pt>
                <c:pt idx="30">
                  <c:v>40245</c:v>
                </c:pt>
                <c:pt idx="31">
                  <c:v>40246</c:v>
                </c:pt>
                <c:pt idx="32">
                  <c:v>40246</c:v>
                </c:pt>
                <c:pt idx="33">
                  <c:v>40246</c:v>
                </c:pt>
                <c:pt idx="34">
                  <c:v>40246</c:v>
                </c:pt>
                <c:pt idx="35">
                  <c:v>40247</c:v>
                </c:pt>
                <c:pt idx="36">
                  <c:v>40247</c:v>
                </c:pt>
                <c:pt idx="37">
                  <c:v>40247</c:v>
                </c:pt>
                <c:pt idx="38">
                  <c:v>40247</c:v>
                </c:pt>
                <c:pt idx="39">
                  <c:v>40248</c:v>
                </c:pt>
                <c:pt idx="40">
                  <c:v>40248</c:v>
                </c:pt>
                <c:pt idx="41">
                  <c:v>40248</c:v>
                </c:pt>
                <c:pt idx="42">
                  <c:v>40248</c:v>
                </c:pt>
                <c:pt idx="43">
                  <c:v>40249</c:v>
                </c:pt>
                <c:pt idx="44">
                  <c:v>40249</c:v>
                </c:pt>
                <c:pt idx="45">
                  <c:v>40249</c:v>
                </c:pt>
                <c:pt idx="46">
                  <c:v>40249</c:v>
                </c:pt>
                <c:pt idx="47">
                  <c:v>40250</c:v>
                </c:pt>
                <c:pt idx="48">
                  <c:v>40250</c:v>
                </c:pt>
                <c:pt idx="49">
                  <c:v>40250</c:v>
                </c:pt>
                <c:pt idx="50">
                  <c:v>40250</c:v>
                </c:pt>
                <c:pt idx="51">
                  <c:v>40251</c:v>
                </c:pt>
                <c:pt idx="52">
                  <c:v>40251</c:v>
                </c:pt>
                <c:pt idx="53">
                  <c:v>40251</c:v>
                </c:pt>
                <c:pt idx="54">
                  <c:v>40251</c:v>
                </c:pt>
                <c:pt idx="55">
                  <c:v>40252</c:v>
                </c:pt>
                <c:pt idx="56">
                  <c:v>40252</c:v>
                </c:pt>
                <c:pt idx="57">
                  <c:v>40252</c:v>
                </c:pt>
                <c:pt idx="58">
                  <c:v>40252</c:v>
                </c:pt>
                <c:pt idx="59">
                  <c:v>40253</c:v>
                </c:pt>
                <c:pt idx="60">
                  <c:v>40253</c:v>
                </c:pt>
                <c:pt idx="61">
                  <c:v>40253</c:v>
                </c:pt>
                <c:pt idx="62">
                  <c:v>40253</c:v>
                </c:pt>
                <c:pt idx="63">
                  <c:v>40254</c:v>
                </c:pt>
                <c:pt idx="64">
                  <c:v>40254</c:v>
                </c:pt>
                <c:pt idx="65">
                  <c:v>40254</c:v>
                </c:pt>
                <c:pt idx="66">
                  <c:v>40254</c:v>
                </c:pt>
                <c:pt idx="67">
                  <c:v>40255</c:v>
                </c:pt>
                <c:pt idx="68">
                  <c:v>40255</c:v>
                </c:pt>
                <c:pt idx="69">
                  <c:v>40255</c:v>
                </c:pt>
                <c:pt idx="70">
                  <c:v>40255</c:v>
                </c:pt>
                <c:pt idx="71">
                  <c:v>40256</c:v>
                </c:pt>
                <c:pt idx="72">
                  <c:v>40256</c:v>
                </c:pt>
                <c:pt idx="73">
                  <c:v>40256</c:v>
                </c:pt>
                <c:pt idx="74">
                  <c:v>40256</c:v>
                </c:pt>
                <c:pt idx="75">
                  <c:v>40257</c:v>
                </c:pt>
                <c:pt idx="76">
                  <c:v>40257</c:v>
                </c:pt>
                <c:pt idx="77">
                  <c:v>40257</c:v>
                </c:pt>
                <c:pt idx="78">
                  <c:v>40257</c:v>
                </c:pt>
                <c:pt idx="79">
                  <c:v>40258</c:v>
                </c:pt>
                <c:pt idx="80">
                  <c:v>40258</c:v>
                </c:pt>
                <c:pt idx="81">
                  <c:v>40258</c:v>
                </c:pt>
                <c:pt idx="82">
                  <c:v>40258</c:v>
                </c:pt>
                <c:pt idx="83">
                  <c:v>40259</c:v>
                </c:pt>
                <c:pt idx="84">
                  <c:v>40259</c:v>
                </c:pt>
                <c:pt idx="85">
                  <c:v>40259</c:v>
                </c:pt>
                <c:pt idx="86">
                  <c:v>40259</c:v>
                </c:pt>
                <c:pt idx="87">
                  <c:v>40260</c:v>
                </c:pt>
                <c:pt idx="88">
                  <c:v>40260</c:v>
                </c:pt>
                <c:pt idx="89">
                  <c:v>40260</c:v>
                </c:pt>
                <c:pt idx="90">
                  <c:v>40260</c:v>
                </c:pt>
                <c:pt idx="91">
                  <c:v>40261</c:v>
                </c:pt>
                <c:pt idx="92">
                  <c:v>40261</c:v>
                </c:pt>
                <c:pt idx="93">
                  <c:v>40261</c:v>
                </c:pt>
                <c:pt idx="94">
                  <c:v>40261</c:v>
                </c:pt>
                <c:pt idx="95">
                  <c:v>40262</c:v>
                </c:pt>
                <c:pt idx="96">
                  <c:v>40262</c:v>
                </c:pt>
                <c:pt idx="97">
                  <c:v>40262</c:v>
                </c:pt>
                <c:pt idx="98">
                  <c:v>40262</c:v>
                </c:pt>
                <c:pt idx="99">
                  <c:v>40263</c:v>
                </c:pt>
                <c:pt idx="100">
                  <c:v>40263</c:v>
                </c:pt>
                <c:pt idx="101">
                  <c:v>40263</c:v>
                </c:pt>
                <c:pt idx="102">
                  <c:v>40263</c:v>
                </c:pt>
                <c:pt idx="103">
                  <c:v>40264</c:v>
                </c:pt>
                <c:pt idx="104">
                  <c:v>40264</c:v>
                </c:pt>
                <c:pt idx="105">
                  <c:v>40264</c:v>
                </c:pt>
                <c:pt idx="106">
                  <c:v>40264</c:v>
                </c:pt>
                <c:pt idx="107">
                  <c:v>40265</c:v>
                </c:pt>
                <c:pt idx="108">
                  <c:v>40265</c:v>
                </c:pt>
                <c:pt idx="109">
                  <c:v>40265</c:v>
                </c:pt>
                <c:pt idx="110">
                  <c:v>40265</c:v>
                </c:pt>
                <c:pt idx="111">
                  <c:v>40266</c:v>
                </c:pt>
                <c:pt idx="112">
                  <c:v>40266</c:v>
                </c:pt>
                <c:pt idx="113">
                  <c:v>40266</c:v>
                </c:pt>
                <c:pt idx="114">
                  <c:v>40266</c:v>
                </c:pt>
                <c:pt idx="115">
                  <c:v>40267</c:v>
                </c:pt>
                <c:pt idx="116">
                  <c:v>40267</c:v>
                </c:pt>
                <c:pt idx="117">
                  <c:v>40267</c:v>
                </c:pt>
                <c:pt idx="118">
                  <c:v>40267</c:v>
                </c:pt>
                <c:pt idx="119">
                  <c:v>40268</c:v>
                </c:pt>
                <c:pt idx="120">
                  <c:v>40268</c:v>
                </c:pt>
                <c:pt idx="121">
                  <c:v>40268</c:v>
                </c:pt>
                <c:pt idx="122">
                  <c:v>40268</c:v>
                </c:pt>
                <c:pt idx="123">
                  <c:v>40269</c:v>
                </c:pt>
                <c:pt idx="124">
                  <c:v>40269</c:v>
                </c:pt>
                <c:pt idx="125">
                  <c:v>40269</c:v>
                </c:pt>
                <c:pt idx="126">
                  <c:v>40269</c:v>
                </c:pt>
                <c:pt idx="127">
                  <c:v>40270</c:v>
                </c:pt>
                <c:pt idx="128">
                  <c:v>40270</c:v>
                </c:pt>
                <c:pt idx="129">
                  <c:v>40270</c:v>
                </c:pt>
                <c:pt idx="130">
                  <c:v>40270</c:v>
                </c:pt>
                <c:pt idx="131">
                  <c:v>40271</c:v>
                </c:pt>
                <c:pt idx="132">
                  <c:v>40271</c:v>
                </c:pt>
                <c:pt idx="133">
                  <c:v>40271</c:v>
                </c:pt>
                <c:pt idx="134">
                  <c:v>40271</c:v>
                </c:pt>
                <c:pt idx="135">
                  <c:v>40272</c:v>
                </c:pt>
                <c:pt idx="136">
                  <c:v>40272</c:v>
                </c:pt>
                <c:pt idx="137">
                  <c:v>40272</c:v>
                </c:pt>
                <c:pt idx="138">
                  <c:v>40272</c:v>
                </c:pt>
                <c:pt idx="139">
                  <c:v>40273</c:v>
                </c:pt>
                <c:pt idx="140">
                  <c:v>40273</c:v>
                </c:pt>
                <c:pt idx="141">
                  <c:v>40273</c:v>
                </c:pt>
                <c:pt idx="142">
                  <c:v>40273</c:v>
                </c:pt>
                <c:pt idx="143">
                  <c:v>40274</c:v>
                </c:pt>
                <c:pt idx="144">
                  <c:v>40274</c:v>
                </c:pt>
                <c:pt idx="145">
                  <c:v>40274</c:v>
                </c:pt>
                <c:pt idx="146">
                  <c:v>40274</c:v>
                </c:pt>
                <c:pt idx="147">
                  <c:v>40275</c:v>
                </c:pt>
                <c:pt idx="148">
                  <c:v>40275</c:v>
                </c:pt>
                <c:pt idx="149">
                  <c:v>40275</c:v>
                </c:pt>
                <c:pt idx="150">
                  <c:v>40275</c:v>
                </c:pt>
                <c:pt idx="151">
                  <c:v>40276</c:v>
                </c:pt>
                <c:pt idx="152">
                  <c:v>40276</c:v>
                </c:pt>
                <c:pt idx="153">
                  <c:v>40276</c:v>
                </c:pt>
                <c:pt idx="154">
                  <c:v>40276</c:v>
                </c:pt>
                <c:pt idx="155">
                  <c:v>40277</c:v>
                </c:pt>
                <c:pt idx="156">
                  <c:v>40277</c:v>
                </c:pt>
                <c:pt idx="157">
                  <c:v>40277</c:v>
                </c:pt>
                <c:pt idx="158">
                  <c:v>40277</c:v>
                </c:pt>
                <c:pt idx="159">
                  <c:v>40278</c:v>
                </c:pt>
                <c:pt idx="160">
                  <c:v>40278</c:v>
                </c:pt>
                <c:pt idx="161">
                  <c:v>40278</c:v>
                </c:pt>
                <c:pt idx="162">
                  <c:v>40278</c:v>
                </c:pt>
                <c:pt idx="163">
                  <c:v>40279</c:v>
                </c:pt>
                <c:pt idx="164">
                  <c:v>40279</c:v>
                </c:pt>
                <c:pt idx="165">
                  <c:v>40279</c:v>
                </c:pt>
                <c:pt idx="166">
                  <c:v>40279</c:v>
                </c:pt>
                <c:pt idx="167">
                  <c:v>40280</c:v>
                </c:pt>
                <c:pt idx="168">
                  <c:v>40280</c:v>
                </c:pt>
                <c:pt idx="169">
                  <c:v>40280</c:v>
                </c:pt>
                <c:pt idx="170">
                  <c:v>40280</c:v>
                </c:pt>
                <c:pt idx="171">
                  <c:v>40281</c:v>
                </c:pt>
                <c:pt idx="172">
                  <c:v>40281</c:v>
                </c:pt>
                <c:pt idx="173">
                  <c:v>40281</c:v>
                </c:pt>
                <c:pt idx="174">
                  <c:v>40281</c:v>
                </c:pt>
                <c:pt idx="175">
                  <c:v>40282</c:v>
                </c:pt>
                <c:pt idx="176">
                  <c:v>40282</c:v>
                </c:pt>
                <c:pt idx="177">
                  <c:v>40282</c:v>
                </c:pt>
                <c:pt idx="178">
                  <c:v>40282</c:v>
                </c:pt>
                <c:pt idx="179">
                  <c:v>40283</c:v>
                </c:pt>
                <c:pt idx="180">
                  <c:v>40283</c:v>
                </c:pt>
                <c:pt idx="181">
                  <c:v>40283</c:v>
                </c:pt>
                <c:pt idx="182">
                  <c:v>40283</c:v>
                </c:pt>
                <c:pt idx="183">
                  <c:v>40284</c:v>
                </c:pt>
                <c:pt idx="184">
                  <c:v>40284</c:v>
                </c:pt>
                <c:pt idx="185">
                  <c:v>40284</c:v>
                </c:pt>
                <c:pt idx="186">
                  <c:v>40284</c:v>
                </c:pt>
                <c:pt idx="187">
                  <c:v>40285</c:v>
                </c:pt>
                <c:pt idx="188">
                  <c:v>40285</c:v>
                </c:pt>
                <c:pt idx="189">
                  <c:v>40285</c:v>
                </c:pt>
                <c:pt idx="190">
                  <c:v>40285</c:v>
                </c:pt>
                <c:pt idx="191">
                  <c:v>40286</c:v>
                </c:pt>
                <c:pt idx="192">
                  <c:v>40286</c:v>
                </c:pt>
                <c:pt idx="193">
                  <c:v>40286</c:v>
                </c:pt>
                <c:pt idx="194">
                  <c:v>40286</c:v>
                </c:pt>
                <c:pt idx="195">
                  <c:v>40287</c:v>
                </c:pt>
                <c:pt idx="196">
                  <c:v>40287</c:v>
                </c:pt>
                <c:pt idx="197">
                  <c:v>40287</c:v>
                </c:pt>
                <c:pt idx="198">
                  <c:v>40287</c:v>
                </c:pt>
                <c:pt idx="199">
                  <c:v>40288</c:v>
                </c:pt>
                <c:pt idx="200">
                  <c:v>40288</c:v>
                </c:pt>
                <c:pt idx="201">
                  <c:v>40288</c:v>
                </c:pt>
                <c:pt idx="202">
                  <c:v>40288</c:v>
                </c:pt>
                <c:pt idx="203">
                  <c:v>40289</c:v>
                </c:pt>
                <c:pt idx="204">
                  <c:v>40289</c:v>
                </c:pt>
                <c:pt idx="205">
                  <c:v>40289</c:v>
                </c:pt>
                <c:pt idx="206">
                  <c:v>40289</c:v>
                </c:pt>
                <c:pt idx="207">
                  <c:v>40290</c:v>
                </c:pt>
                <c:pt idx="208">
                  <c:v>40290</c:v>
                </c:pt>
                <c:pt idx="209">
                  <c:v>40290</c:v>
                </c:pt>
                <c:pt idx="210">
                  <c:v>40290</c:v>
                </c:pt>
                <c:pt idx="211">
                  <c:v>40291</c:v>
                </c:pt>
                <c:pt idx="212">
                  <c:v>40291</c:v>
                </c:pt>
                <c:pt idx="213">
                  <c:v>40291</c:v>
                </c:pt>
                <c:pt idx="214">
                  <c:v>40291</c:v>
                </c:pt>
                <c:pt idx="215">
                  <c:v>40292</c:v>
                </c:pt>
                <c:pt idx="216">
                  <c:v>40292</c:v>
                </c:pt>
                <c:pt idx="217">
                  <c:v>40292</c:v>
                </c:pt>
                <c:pt idx="218">
                  <c:v>40292</c:v>
                </c:pt>
                <c:pt idx="219">
                  <c:v>40293</c:v>
                </c:pt>
                <c:pt idx="220">
                  <c:v>40293</c:v>
                </c:pt>
                <c:pt idx="221">
                  <c:v>40293</c:v>
                </c:pt>
                <c:pt idx="222">
                  <c:v>40293</c:v>
                </c:pt>
                <c:pt idx="223">
                  <c:v>40294</c:v>
                </c:pt>
                <c:pt idx="224">
                  <c:v>40294</c:v>
                </c:pt>
                <c:pt idx="225">
                  <c:v>40294</c:v>
                </c:pt>
                <c:pt idx="226">
                  <c:v>40294</c:v>
                </c:pt>
                <c:pt idx="227">
                  <c:v>40295</c:v>
                </c:pt>
                <c:pt idx="228">
                  <c:v>40295</c:v>
                </c:pt>
                <c:pt idx="229">
                  <c:v>40295</c:v>
                </c:pt>
                <c:pt idx="230">
                  <c:v>40295</c:v>
                </c:pt>
                <c:pt idx="231">
                  <c:v>40296</c:v>
                </c:pt>
                <c:pt idx="232">
                  <c:v>40296</c:v>
                </c:pt>
                <c:pt idx="233">
                  <c:v>40296</c:v>
                </c:pt>
                <c:pt idx="234">
                  <c:v>40296</c:v>
                </c:pt>
                <c:pt idx="235">
                  <c:v>40297</c:v>
                </c:pt>
                <c:pt idx="236">
                  <c:v>40297</c:v>
                </c:pt>
                <c:pt idx="237">
                  <c:v>40297</c:v>
                </c:pt>
                <c:pt idx="238">
                  <c:v>40297</c:v>
                </c:pt>
                <c:pt idx="239">
                  <c:v>40298</c:v>
                </c:pt>
                <c:pt idx="240">
                  <c:v>40298</c:v>
                </c:pt>
                <c:pt idx="241">
                  <c:v>40298</c:v>
                </c:pt>
                <c:pt idx="242">
                  <c:v>40298</c:v>
                </c:pt>
                <c:pt idx="243">
                  <c:v>40299</c:v>
                </c:pt>
                <c:pt idx="244">
                  <c:v>40299</c:v>
                </c:pt>
                <c:pt idx="245">
                  <c:v>40299</c:v>
                </c:pt>
                <c:pt idx="246">
                  <c:v>40299</c:v>
                </c:pt>
                <c:pt idx="247">
                  <c:v>40300</c:v>
                </c:pt>
                <c:pt idx="248">
                  <c:v>40300</c:v>
                </c:pt>
                <c:pt idx="249">
                  <c:v>40300</c:v>
                </c:pt>
                <c:pt idx="250">
                  <c:v>40300</c:v>
                </c:pt>
                <c:pt idx="251">
                  <c:v>40301</c:v>
                </c:pt>
                <c:pt idx="252">
                  <c:v>40301</c:v>
                </c:pt>
                <c:pt idx="253">
                  <c:v>40301</c:v>
                </c:pt>
                <c:pt idx="254">
                  <c:v>40301</c:v>
                </c:pt>
                <c:pt idx="255">
                  <c:v>40302</c:v>
                </c:pt>
                <c:pt idx="256">
                  <c:v>40302</c:v>
                </c:pt>
                <c:pt idx="257">
                  <c:v>40302</c:v>
                </c:pt>
                <c:pt idx="258">
                  <c:v>40302</c:v>
                </c:pt>
                <c:pt idx="259">
                  <c:v>40303</c:v>
                </c:pt>
                <c:pt idx="260">
                  <c:v>40303</c:v>
                </c:pt>
                <c:pt idx="261">
                  <c:v>40303</c:v>
                </c:pt>
                <c:pt idx="262">
                  <c:v>40303</c:v>
                </c:pt>
                <c:pt idx="263">
                  <c:v>40304</c:v>
                </c:pt>
                <c:pt idx="264">
                  <c:v>40304</c:v>
                </c:pt>
                <c:pt idx="265">
                  <c:v>40304</c:v>
                </c:pt>
                <c:pt idx="266">
                  <c:v>40304</c:v>
                </c:pt>
                <c:pt idx="267">
                  <c:v>40305</c:v>
                </c:pt>
                <c:pt idx="268">
                  <c:v>40305</c:v>
                </c:pt>
                <c:pt idx="269">
                  <c:v>40305</c:v>
                </c:pt>
                <c:pt idx="270">
                  <c:v>40305</c:v>
                </c:pt>
                <c:pt idx="271">
                  <c:v>40306</c:v>
                </c:pt>
                <c:pt idx="272">
                  <c:v>40306</c:v>
                </c:pt>
                <c:pt idx="273">
                  <c:v>40306</c:v>
                </c:pt>
                <c:pt idx="274">
                  <c:v>40306</c:v>
                </c:pt>
                <c:pt idx="275">
                  <c:v>40307</c:v>
                </c:pt>
                <c:pt idx="276">
                  <c:v>40307</c:v>
                </c:pt>
                <c:pt idx="277">
                  <c:v>40307</c:v>
                </c:pt>
                <c:pt idx="278">
                  <c:v>40307</c:v>
                </c:pt>
                <c:pt idx="279">
                  <c:v>40308</c:v>
                </c:pt>
                <c:pt idx="280">
                  <c:v>40308</c:v>
                </c:pt>
                <c:pt idx="281">
                  <c:v>40308</c:v>
                </c:pt>
                <c:pt idx="282">
                  <c:v>40308</c:v>
                </c:pt>
                <c:pt idx="283">
                  <c:v>40309</c:v>
                </c:pt>
                <c:pt idx="284">
                  <c:v>40309</c:v>
                </c:pt>
                <c:pt idx="285">
                  <c:v>40309</c:v>
                </c:pt>
                <c:pt idx="286">
                  <c:v>40309</c:v>
                </c:pt>
                <c:pt idx="287">
                  <c:v>40310</c:v>
                </c:pt>
                <c:pt idx="288">
                  <c:v>40310</c:v>
                </c:pt>
                <c:pt idx="289">
                  <c:v>40310</c:v>
                </c:pt>
                <c:pt idx="290">
                  <c:v>40310</c:v>
                </c:pt>
                <c:pt idx="291">
                  <c:v>40311</c:v>
                </c:pt>
                <c:pt idx="292">
                  <c:v>40311</c:v>
                </c:pt>
                <c:pt idx="293">
                  <c:v>40311</c:v>
                </c:pt>
                <c:pt idx="294">
                  <c:v>40311</c:v>
                </c:pt>
                <c:pt idx="295">
                  <c:v>40312</c:v>
                </c:pt>
                <c:pt idx="296">
                  <c:v>40312</c:v>
                </c:pt>
                <c:pt idx="297">
                  <c:v>40312</c:v>
                </c:pt>
                <c:pt idx="298">
                  <c:v>40312</c:v>
                </c:pt>
                <c:pt idx="299">
                  <c:v>40313</c:v>
                </c:pt>
                <c:pt idx="300">
                  <c:v>40313</c:v>
                </c:pt>
                <c:pt idx="301">
                  <c:v>40313</c:v>
                </c:pt>
                <c:pt idx="302">
                  <c:v>40313</c:v>
                </c:pt>
                <c:pt idx="303">
                  <c:v>40314</c:v>
                </c:pt>
                <c:pt idx="304">
                  <c:v>40314</c:v>
                </c:pt>
                <c:pt idx="305">
                  <c:v>40314</c:v>
                </c:pt>
                <c:pt idx="306">
                  <c:v>40314</c:v>
                </c:pt>
                <c:pt idx="307">
                  <c:v>40315</c:v>
                </c:pt>
                <c:pt idx="308">
                  <c:v>40315</c:v>
                </c:pt>
                <c:pt idx="309">
                  <c:v>40315</c:v>
                </c:pt>
                <c:pt idx="310">
                  <c:v>40315</c:v>
                </c:pt>
                <c:pt idx="311">
                  <c:v>40316</c:v>
                </c:pt>
                <c:pt idx="312">
                  <c:v>40316</c:v>
                </c:pt>
                <c:pt idx="313">
                  <c:v>40316</c:v>
                </c:pt>
                <c:pt idx="314">
                  <c:v>40316</c:v>
                </c:pt>
                <c:pt idx="315">
                  <c:v>40317</c:v>
                </c:pt>
                <c:pt idx="316">
                  <c:v>40317</c:v>
                </c:pt>
                <c:pt idx="317">
                  <c:v>40317</c:v>
                </c:pt>
                <c:pt idx="318">
                  <c:v>40317</c:v>
                </c:pt>
                <c:pt idx="319">
                  <c:v>40318</c:v>
                </c:pt>
                <c:pt idx="320">
                  <c:v>40318</c:v>
                </c:pt>
                <c:pt idx="321">
                  <c:v>40318</c:v>
                </c:pt>
                <c:pt idx="322">
                  <c:v>40318</c:v>
                </c:pt>
                <c:pt idx="323">
                  <c:v>40319</c:v>
                </c:pt>
                <c:pt idx="324">
                  <c:v>40319</c:v>
                </c:pt>
                <c:pt idx="325">
                  <c:v>40319</c:v>
                </c:pt>
                <c:pt idx="326">
                  <c:v>40319</c:v>
                </c:pt>
                <c:pt idx="327">
                  <c:v>40320</c:v>
                </c:pt>
                <c:pt idx="328">
                  <c:v>40320</c:v>
                </c:pt>
                <c:pt idx="329">
                  <c:v>40320</c:v>
                </c:pt>
                <c:pt idx="330">
                  <c:v>40320</c:v>
                </c:pt>
                <c:pt idx="331">
                  <c:v>40321</c:v>
                </c:pt>
                <c:pt idx="332">
                  <c:v>40321</c:v>
                </c:pt>
                <c:pt idx="333">
                  <c:v>40321</c:v>
                </c:pt>
                <c:pt idx="334">
                  <c:v>40321</c:v>
                </c:pt>
                <c:pt idx="335">
                  <c:v>40322</c:v>
                </c:pt>
                <c:pt idx="336">
                  <c:v>40322</c:v>
                </c:pt>
                <c:pt idx="337">
                  <c:v>40322</c:v>
                </c:pt>
                <c:pt idx="338">
                  <c:v>40322</c:v>
                </c:pt>
                <c:pt idx="339">
                  <c:v>40323</c:v>
                </c:pt>
                <c:pt idx="340">
                  <c:v>40323</c:v>
                </c:pt>
                <c:pt idx="341">
                  <c:v>40323</c:v>
                </c:pt>
                <c:pt idx="342">
                  <c:v>40323</c:v>
                </c:pt>
                <c:pt idx="343">
                  <c:v>40324</c:v>
                </c:pt>
                <c:pt idx="344">
                  <c:v>40324</c:v>
                </c:pt>
                <c:pt idx="345">
                  <c:v>40324</c:v>
                </c:pt>
                <c:pt idx="346">
                  <c:v>40324</c:v>
                </c:pt>
                <c:pt idx="347">
                  <c:v>40325</c:v>
                </c:pt>
                <c:pt idx="348">
                  <c:v>40325</c:v>
                </c:pt>
                <c:pt idx="349">
                  <c:v>40325</c:v>
                </c:pt>
                <c:pt idx="350">
                  <c:v>40325</c:v>
                </c:pt>
                <c:pt idx="351">
                  <c:v>40326</c:v>
                </c:pt>
                <c:pt idx="352">
                  <c:v>40326</c:v>
                </c:pt>
                <c:pt idx="353">
                  <c:v>40326</c:v>
                </c:pt>
                <c:pt idx="354">
                  <c:v>40326</c:v>
                </c:pt>
                <c:pt idx="355">
                  <c:v>40327</c:v>
                </c:pt>
                <c:pt idx="356">
                  <c:v>40327</c:v>
                </c:pt>
                <c:pt idx="357">
                  <c:v>40327</c:v>
                </c:pt>
                <c:pt idx="358">
                  <c:v>40327</c:v>
                </c:pt>
                <c:pt idx="359">
                  <c:v>40328</c:v>
                </c:pt>
                <c:pt idx="360">
                  <c:v>40328</c:v>
                </c:pt>
                <c:pt idx="361">
                  <c:v>40328</c:v>
                </c:pt>
                <c:pt idx="362">
                  <c:v>40328</c:v>
                </c:pt>
                <c:pt idx="363">
                  <c:v>40329</c:v>
                </c:pt>
                <c:pt idx="364">
                  <c:v>40329</c:v>
                </c:pt>
                <c:pt idx="365">
                  <c:v>40329</c:v>
                </c:pt>
                <c:pt idx="366">
                  <c:v>40329</c:v>
                </c:pt>
                <c:pt idx="367">
                  <c:v>40330</c:v>
                </c:pt>
                <c:pt idx="368">
                  <c:v>40330</c:v>
                </c:pt>
              </c:numCache>
            </c:numRef>
          </c:cat>
          <c:val>
            <c:numRef>
              <c:f>swe!$E$4:$E$372</c:f>
              <c:numCache>
                <c:formatCode>General</c:formatCode>
                <c:ptCount val="369"/>
                <c:pt idx="0">
                  <c:v>3.6360000000000001</c:v>
                </c:pt>
                <c:pt idx="1">
                  <c:v>3.6360000000000001</c:v>
                </c:pt>
                <c:pt idx="2">
                  <c:v>3.6360000000000001</c:v>
                </c:pt>
                <c:pt idx="3">
                  <c:v>3.6360000000000001</c:v>
                </c:pt>
                <c:pt idx="4">
                  <c:v>3.6360000000000001</c:v>
                </c:pt>
                <c:pt idx="5">
                  <c:v>3.6360000000000001</c:v>
                </c:pt>
                <c:pt idx="6">
                  <c:v>3.6360000000000001</c:v>
                </c:pt>
                <c:pt idx="7">
                  <c:v>3.6360000000000001</c:v>
                </c:pt>
                <c:pt idx="8">
                  <c:v>3.6360000000000001</c:v>
                </c:pt>
                <c:pt idx="9">
                  <c:v>3.6360000000000001</c:v>
                </c:pt>
                <c:pt idx="10">
                  <c:v>3.6360000000000001</c:v>
                </c:pt>
                <c:pt idx="11">
                  <c:v>3.6360000000000001</c:v>
                </c:pt>
                <c:pt idx="12">
                  <c:v>3.6360000000000001</c:v>
                </c:pt>
                <c:pt idx="13">
                  <c:v>3.6360000000000001</c:v>
                </c:pt>
                <c:pt idx="14">
                  <c:v>3.6360000000000001</c:v>
                </c:pt>
                <c:pt idx="15">
                  <c:v>3.6720000000000002</c:v>
                </c:pt>
                <c:pt idx="16">
                  <c:v>3.6720000000000002</c:v>
                </c:pt>
                <c:pt idx="17">
                  <c:v>3.6720000000000002</c:v>
                </c:pt>
                <c:pt idx="18">
                  <c:v>3.6720000000000002</c:v>
                </c:pt>
                <c:pt idx="19">
                  <c:v>3.6720000000000002</c:v>
                </c:pt>
                <c:pt idx="20">
                  <c:v>3.6720000000000002</c:v>
                </c:pt>
                <c:pt idx="21">
                  <c:v>3.6720000000000002</c:v>
                </c:pt>
                <c:pt idx="22">
                  <c:v>3.6720000000000002</c:v>
                </c:pt>
                <c:pt idx="23">
                  <c:v>3.8279999999999998</c:v>
                </c:pt>
                <c:pt idx="24">
                  <c:v>3.84</c:v>
                </c:pt>
                <c:pt idx="25">
                  <c:v>3.84</c:v>
                </c:pt>
                <c:pt idx="26">
                  <c:v>3.8639999999999999</c:v>
                </c:pt>
                <c:pt idx="27">
                  <c:v>3.8639999999999999</c:v>
                </c:pt>
                <c:pt idx="28">
                  <c:v>3.8639999999999999</c:v>
                </c:pt>
                <c:pt idx="29">
                  <c:v>3.8639999999999999</c:v>
                </c:pt>
                <c:pt idx="30">
                  <c:v>3.8759999999999981</c:v>
                </c:pt>
                <c:pt idx="31">
                  <c:v>3.8879999999999999</c:v>
                </c:pt>
                <c:pt idx="32">
                  <c:v>3.8879999999999999</c:v>
                </c:pt>
                <c:pt idx="33">
                  <c:v>3.8879999999999999</c:v>
                </c:pt>
                <c:pt idx="34">
                  <c:v>3.8879999999999999</c:v>
                </c:pt>
                <c:pt idx="35">
                  <c:v>3.8879999999999999</c:v>
                </c:pt>
                <c:pt idx="36">
                  <c:v>3.8879999999999999</c:v>
                </c:pt>
                <c:pt idx="37">
                  <c:v>3.8879999999999999</c:v>
                </c:pt>
                <c:pt idx="38">
                  <c:v>3.9</c:v>
                </c:pt>
                <c:pt idx="39">
                  <c:v>3.9239999999999999</c:v>
                </c:pt>
                <c:pt idx="40">
                  <c:v>3.9359999999999982</c:v>
                </c:pt>
                <c:pt idx="41">
                  <c:v>3.9359999999999982</c:v>
                </c:pt>
                <c:pt idx="42">
                  <c:v>3.9359999999999982</c:v>
                </c:pt>
                <c:pt idx="43">
                  <c:v>3.9359999999999982</c:v>
                </c:pt>
                <c:pt idx="44">
                  <c:v>3.948</c:v>
                </c:pt>
                <c:pt idx="45">
                  <c:v>3.948</c:v>
                </c:pt>
                <c:pt idx="46">
                  <c:v>3.96</c:v>
                </c:pt>
                <c:pt idx="47">
                  <c:v>3.9719999999999982</c:v>
                </c:pt>
                <c:pt idx="48">
                  <c:v>3.9719999999999982</c:v>
                </c:pt>
                <c:pt idx="49">
                  <c:v>3.9719999999999982</c:v>
                </c:pt>
                <c:pt idx="50">
                  <c:v>3.9719999999999982</c:v>
                </c:pt>
                <c:pt idx="51">
                  <c:v>3.9719999999999982</c:v>
                </c:pt>
                <c:pt idx="52">
                  <c:v>3.9719999999999982</c:v>
                </c:pt>
                <c:pt idx="53">
                  <c:v>3.9719999999999982</c:v>
                </c:pt>
                <c:pt idx="54">
                  <c:v>3.9719999999999982</c:v>
                </c:pt>
                <c:pt idx="55">
                  <c:v>3.9719999999999982</c:v>
                </c:pt>
                <c:pt idx="56">
                  <c:v>3.9719999999999982</c:v>
                </c:pt>
                <c:pt idx="57">
                  <c:v>3.9719999999999982</c:v>
                </c:pt>
                <c:pt idx="58">
                  <c:v>3.984</c:v>
                </c:pt>
                <c:pt idx="59">
                  <c:v>3.984</c:v>
                </c:pt>
                <c:pt idx="60">
                  <c:v>3.9959999999999991</c:v>
                </c:pt>
                <c:pt idx="61">
                  <c:v>3.9959999999999991</c:v>
                </c:pt>
                <c:pt idx="62">
                  <c:v>3.9959999999999991</c:v>
                </c:pt>
                <c:pt idx="63">
                  <c:v>3.9959999999999991</c:v>
                </c:pt>
                <c:pt idx="64">
                  <c:v>3.9959999999999991</c:v>
                </c:pt>
                <c:pt idx="65">
                  <c:v>3.9959999999999991</c:v>
                </c:pt>
                <c:pt idx="66">
                  <c:v>3.9959999999999991</c:v>
                </c:pt>
                <c:pt idx="67">
                  <c:v>3.9959999999999991</c:v>
                </c:pt>
                <c:pt idx="68">
                  <c:v>3.9959999999999991</c:v>
                </c:pt>
                <c:pt idx="69">
                  <c:v>3.9959999999999991</c:v>
                </c:pt>
                <c:pt idx="70">
                  <c:v>3.9959999999999991</c:v>
                </c:pt>
                <c:pt idx="71">
                  <c:v>3.9959999999999991</c:v>
                </c:pt>
                <c:pt idx="72">
                  <c:v>3.9959999999999991</c:v>
                </c:pt>
                <c:pt idx="73">
                  <c:v>3.9959999999999991</c:v>
                </c:pt>
                <c:pt idx="74">
                  <c:v>3.9959999999999991</c:v>
                </c:pt>
                <c:pt idx="75">
                  <c:v>3.9959999999999991</c:v>
                </c:pt>
                <c:pt idx="76">
                  <c:v>3.9959999999999991</c:v>
                </c:pt>
                <c:pt idx="77">
                  <c:v>3.9959999999999991</c:v>
                </c:pt>
                <c:pt idx="78">
                  <c:v>3.9959999999999991</c:v>
                </c:pt>
                <c:pt idx="79">
                  <c:v>3.9959999999999991</c:v>
                </c:pt>
                <c:pt idx="80">
                  <c:v>3.9959999999999991</c:v>
                </c:pt>
                <c:pt idx="81">
                  <c:v>3.9959999999999991</c:v>
                </c:pt>
                <c:pt idx="82">
                  <c:v>3.9959999999999991</c:v>
                </c:pt>
                <c:pt idx="83">
                  <c:v>3.9959999999999991</c:v>
                </c:pt>
                <c:pt idx="84">
                  <c:v>3.9959999999999991</c:v>
                </c:pt>
                <c:pt idx="85">
                  <c:v>3.9959999999999991</c:v>
                </c:pt>
                <c:pt idx="86">
                  <c:v>3.9959999999999991</c:v>
                </c:pt>
                <c:pt idx="87">
                  <c:v>3.9959999999999991</c:v>
                </c:pt>
                <c:pt idx="88">
                  <c:v>3.9959999999999991</c:v>
                </c:pt>
                <c:pt idx="89">
                  <c:v>3.9959999999999991</c:v>
                </c:pt>
                <c:pt idx="90">
                  <c:v>3.9959999999999991</c:v>
                </c:pt>
                <c:pt idx="91">
                  <c:v>3.9959999999999991</c:v>
                </c:pt>
                <c:pt idx="92">
                  <c:v>3.9959999999999991</c:v>
                </c:pt>
                <c:pt idx="93">
                  <c:v>3.9959999999999991</c:v>
                </c:pt>
                <c:pt idx="94">
                  <c:v>3.9959999999999991</c:v>
                </c:pt>
                <c:pt idx="95">
                  <c:v>3.9959999999999991</c:v>
                </c:pt>
                <c:pt idx="96">
                  <c:v>3.9959999999999991</c:v>
                </c:pt>
                <c:pt idx="97">
                  <c:v>3.9959999999999991</c:v>
                </c:pt>
                <c:pt idx="98">
                  <c:v>3.9959999999999991</c:v>
                </c:pt>
                <c:pt idx="99">
                  <c:v>3.9959999999999991</c:v>
                </c:pt>
                <c:pt idx="100">
                  <c:v>3.9959999999999991</c:v>
                </c:pt>
                <c:pt idx="101">
                  <c:v>3.9959999999999991</c:v>
                </c:pt>
                <c:pt idx="102">
                  <c:v>3.9959999999999991</c:v>
                </c:pt>
                <c:pt idx="103">
                  <c:v>3.9959999999999991</c:v>
                </c:pt>
                <c:pt idx="104">
                  <c:v>3.9959999999999991</c:v>
                </c:pt>
                <c:pt idx="105">
                  <c:v>3.9959999999999991</c:v>
                </c:pt>
                <c:pt idx="106">
                  <c:v>3.9959999999999991</c:v>
                </c:pt>
                <c:pt idx="107">
                  <c:v>3.9959999999999991</c:v>
                </c:pt>
                <c:pt idx="108">
                  <c:v>3.9959999999999991</c:v>
                </c:pt>
                <c:pt idx="109">
                  <c:v>3.9959999999999991</c:v>
                </c:pt>
                <c:pt idx="110">
                  <c:v>3.9959999999999991</c:v>
                </c:pt>
                <c:pt idx="111">
                  <c:v>3.9959999999999991</c:v>
                </c:pt>
                <c:pt idx="112">
                  <c:v>3.9959999999999991</c:v>
                </c:pt>
                <c:pt idx="113">
                  <c:v>3.9959999999999991</c:v>
                </c:pt>
                <c:pt idx="114">
                  <c:v>3.9959999999999991</c:v>
                </c:pt>
                <c:pt idx="115">
                  <c:v>3.9959999999999991</c:v>
                </c:pt>
                <c:pt idx="116">
                  <c:v>3.9959999999999991</c:v>
                </c:pt>
                <c:pt idx="117">
                  <c:v>3.9959999999999991</c:v>
                </c:pt>
                <c:pt idx="118">
                  <c:v>3.9959999999999991</c:v>
                </c:pt>
                <c:pt idx="119">
                  <c:v>3.9959999999999991</c:v>
                </c:pt>
                <c:pt idx="120">
                  <c:v>3.9959999999999991</c:v>
                </c:pt>
                <c:pt idx="121">
                  <c:v>3.9959999999999991</c:v>
                </c:pt>
                <c:pt idx="122">
                  <c:v>3.9959999999999991</c:v>
                </c:pt>
                <c:pt idx="123">
                  <c:v>3.9959999999999991</c:v>
                </c:pt>
                <c:pt idx="124">
                  <c:v>3.9959999999999991</c:v>
                </c:pt>
                <c:pt idx="125">
                  <c:v>3.9959999999999991</c:v>
                </c:pt>
                <c:pt idx="126">
                  <c:v>3.9959999999999991</c:v>
                </c:pt>
                <c:pt idx="127">
                  <c:v>3.9959999999999991</c:v>
                </c:pt>
                <c:pt idx="128">
                  <c:v>3.9959999999999991</c:v>
                </c:pt>
                <c:pt idx="129">
                  <c:v>3.9959999999999991</c:v>
                </c:pt>
                <c:pt idx="130">
                  <c:v>3.9959999999999991</c:v>
                </c:pt>
                <c:pt idx="131">
                  <c:v>3.9959999999999991</c:v>
                </c:pt>
                <c:pt idx="132">
                  <c:v>3.9959999999999991</c:v>
                </c:pt>
                <c:pt idx="133">
                  <c:v>3.9959999999999991</c:v>
                </c:pt>
                <c:pt idx="134">
                  <c:v>3.9959999999999991</c:v>
                </c:pt>
                <c:pt idx="135">
                  <c:v>3.9959999999999991</c:v>
                </c:pt>
                <c:pt idx="136">
                  <c:v>3.9959999999999991</c:v>
                </c:pt>
                <c:pt idx="137">
                  <c:v>3.9959999999999991</c:v>
                </c:pt>
                <c:pt idx="138">
                  <c:v>3.9959999999999991</c:v>
                </c:pt>
                <c:pt idx="139">
                  <c:v>3.9959999999999991</c:v>
                </c:pt>
                <c:pt idx="140">
                  <c:v>3.9959999999999991</c:v>
                </c:pt>
                <c:pt idx="141">
                  <c:v>3.9959999999999991</c:v>
                </c:pt>
                <c:pt idx="142">
                  <c:v>3.9959999999999991</c:v>
                </c:pt>
                <c:pt idx="143">
                  <c:v>3.9959999999999991</c:v>
                </c:pt>
                <c:pt idx="144">
                  <c:v>3.9959999999999991</c:v>
                </c:pt>
                <c:pt idx="145">
                  <c:v>3.9959999999999991</c:v>
                </c:pt>
                <c:pt idx="146">
                  <c:v>3.9959999999999991</c:v>
                </c:pt>
                <c:pt idx="147">
                  <c:v>3.9959999999999991</c:v>
                </c:pt>
                <c:pt idx="148">
                  <c:v>3.9959999999999991</c:v>
                </c:pt>
                <c:pt idx="149">
                  <c:v>3.9959999999999991</c:v>
                </c:pt>
                <c:pt idx="150">
                  <c:v>3.9959999999999991</c:v>
                </c:pt>
                <c:pt idx="151">
                  <c:v>3.9959999999999991</c:v>
                </c:pt>
                <c:pt idx="152">
                  <c:v>3.9959999999999991</c:v>
                </c:pt>
                <c:pt idx="153">
                  <c:v>3.9959999999999991</c:v>
                </c:pt>
                <c:pt idx="154">
                  <c:v>3.9959999999999991</c:v>
                </c:pt>
                <c:pt idx="155">
                  <c:v>4.032</c:v>
                </c:pt>
                <c:pt idx="156">
                  <c:v>4.0439999999999996</c:v>
                </c:pt>
                <c:pt idx="157">
                  <c:v>4.0439999999999996</c:v>
                </c:pt>
                <c:pt idx="158">
                  <c:v>4.0439999999999996</c:v>
                </c:pt>
                <c:pt idx="159">
                  <c:v>4.0439999999999996</c:v>
                </c:pt>
                <c:pt idx="160">
                  <c:v>4.0439999999999996</c:v>
                </c:pt>
                <c:pt idx="161">
                  <c:v>4.0439999999999996</c:v>
                </c:pt>
                <c:pt idx="162">
                  <c:v>4.0439999999999996</c:v>
                </c:pt>
                <c:pt idx="163">
                  <c:v>4.0439999999999996</c:v>
                </c:pt>
                <c:pt idx="164">
                  <c:v>4.0439999999999996</c:v>
                </c:pt>
                <c:pt idx="165">
                  <c:v>4.0439999999999996</c:v>
                </c:pt>
                <c:pt idx="166">
                  <c:v>4.0439999999999996</c:v>
                </c:pt>
                <c:pt idx="167">
                  <c:v>4.0439999999999996</c:v>
                </c:pt>
                <c:pt idx="168">
                  <c:v>4.0439999999999996</c:v>
                </c:pt>
                <c:pt idx="169">
                  <c:v>4.0439999999999996</c:v>
                </c:pt>
                <c:pt idx="170">
                  <c:v>4.0439999999999996</c:v>
                </c:pt>
                <c:pt idx="171">
                  <c:v>4.056</c:v>
                </c:pt>
                <c:pt idx="172">
                  <c:v>4.08</c:v>
                </c:pt>
                <c:pt idx="173">
                  <c:v>4.08</c:v>
                </c:pt>
                <c:pt idx="174">
                  <c:v>4.08</c:v>
                </c:pt>
                <c:pt idx="175">
                  <c:v>4.08</c:v>
                </c:pt>
                <c:pt idx="176">
                  <c:v>4.08</c:v>
                </c:pt>
                <c:pt idx="177">
                  <c:v>4.08</c:v>
                </c:pt>
                <c:pt idx="178">
                  <c:v>4.08</c:v>
                </c:pt>
                <c:pt idx="179">
                  <c:v>4.08</c:v>
                </c:pt>
                <c:pt idx="180">
                  <c:v>4.08</c:v>
                </c:pt>
                <c:pt idx="181">
                  <c:v>4.08</c:v>
                </c:pt>
                <c:pt idx="182">
                  <c:v>4.0919999999999996</c:v>
                </c:pt>
                <c:pt idx="183">
                  <c:v>4.0919999999999996</c:v>
                </c:pt>
                <c:pt idx="184">
                  <c:v>4.0919999999999996</c:v>
                </c:pt>
                <c:pt idx="185">
                  <c:v>4.0919999999999996</c:v>
                </c:pt>
                <c:pt idx="186">
                  <c:v>4.0919999999999996</c:v>
                </c:pt>
                <c:pt idx="187">
                  <c:v>4.0919999999999996</c:v>
                </c:pt>
                <c:pt idx="188">
                  <c:v>4.0919999999999996</c:v>
                </c:pt>
                <c:pt idx="189">
                  <c:v>4.0919999999999996</c:v>
                </c:pt>
                <c:pt idx="190">
                  <c:v>4.0919999999999996</c:v>
                </c:pt>
                <c:pt idx="191">
                  <c:v>4.0919999999999996</c:v>
                </c:pt>
                <c:pt idx="192">
                  <c:v>4.0919999999999996</c:v>
                </c:pt>
                <c:pt idx="193">
                  <c:v>4.0919999999999996</c:v>
                </c:pt>
                <c:pt idx="194">
                  <c:v>4.0919999999999996</c:v>
                </c:pt>
                <c:pt idx="195">
                  <c:v>4.08</c:v>
                </c:pt>
                <c:pt idx="196">
                  <c:v>4.032</c:v>
                </c:pt>
                <c:pt idx="197">
                  <c:v>4.0199999999999996</c:v>
                </c:pt>
                <c:pt idx="198">
                  <c:v>4.008</c:v>
                </c:pt>
                <c:pt idx="199">
                  <c:v>3.9119999999999981</c:v>
                </c:pt>
                <c:pt idx="200">
                  <c:v>3.7919999999999998</c:v>
                </c:pt>
                <c:pt idx="201">
                  <c:v>3.7320000000000002</c:v>
                </c:pt>
                <c:pt idx="202">
                  <c:v>3.6840000000000002</c:v>
                </c:pt>
                <c:pt idx="203">
                  <c:v>3.5759999999999992</c:v>
                </c:pt>
                <c:pt idx="204">
                  <c:v>3.4919999999999991</c:v>
                </c:pt>
                <c:pt idx="205">
                  <c:v>3.48</c:v>
                </c:pt>
                <c:pt idx="206">
                  <c:v>3.48</c:v>
                </c:pt>
                <c:pt idx="207">
                  <c:v>3.4559999999999982</c:v>
                </c:pt>
                <c:pt idx="208">
                  <c:v>3.4079999999999999</c:v>
                </c:pt>
                <c:pt idx="209">
                  <c:v>3.3959999999999981</c:v>
                </c:pt>
                <c:pt idx="210">
                  <c:v>3.3839999999999999</c:v>
                </c:pt>
                <c:pt idx="211">
                  <c:v>3.3839999999999999</c:v>
                </c:pt>
                <c:pt idx="212">
                  <c:v>3.3479999999999999</c:v>
                </c:pt>
                <c:pt idx="213">
                  <c:v>3.3359999999999972</c:v>
                </c:pt>
                <c:pt idx="214">
                  <c:v>3.3239999999999998</c:v>
                </c:pt>
                <c:pt idx="215">
                  <c:v>3.3239999999999998</c:v>
                </c:pt>
                <c:pt idx="216">
                  <c:v>3.3</c:v>
                </c:pt>
                <c:pt idx="217">
                  <c:v>3.3</c:v>
                </c:pt>
                <c:pt idx="218">
                  <c:v>3.2880000000000011</c:v>
                </c:pt>
                <c:pt idx="219">
                  <c:v>3.2880000000000011</c:v>
                </c:pt>
                <c:pt idx="220">
                  <c:v>3.2880000000000011</c:v>
                </c:pt>
                <c:pt idx="221">
                  <c:v>3.2880000000000011</c:v>
                </c:pt>
                <c:pt idx="222">
                  <c:v>3.2880000000000011</c:v>
                </c:pt>
                <c:pt idx="223">
                  <c:v>3.2880000000000011</c:v>
                </c:pt>
                <c:pt idx="224">
                  <c:v>3.2880000000000011</c:v>
                </c:pt>
                <c:pt idx="225">
                  <c:v>3.2759999999999998</c:v>
                </c:pt>
                <c:pt idx="226">
                  <c:v>3.2759999999999998</c:v>
                </c:pt>
                <c:pt idx="227">
                  <c:v>3.24</c:v>
                </c:pt>
                <c:pt idx="228">
                  <c:v>3.2040000000000002</c:v>
                </c:pt>
                <c:pt idx="229">
                  <c:v>3.18</c:v>
                </c:pt>
                <c:pt idx="230">
                  <c:v>3.1680000000000001</c:v>
                </c:pt>
                <c:pt idx="231">
                  <c:v>3.1320000000000001</c:v>
                </c:pt>
                <c:pt idx="232">
                  <c:v>3.0840000000000001</c:v>
                </c:pt>
                <c:pt idx="233">
                  <c:v>3.0719999999999992</c:v>
                </c:pt>
                <c:pt idx="234">
                  <c:v>3.0719999999999992</c:v>
                </c:pt>
                <c:pt idx="235">
                  <c:v>3.06</c:v>
                </c:pt>
                <c:pt idx="236">
                  <c:v>3.0359999999999991</c:v>
                </c:pt>
                <c:pt idx="237">
                  <c:v>3.0119999999999991</c:v>
                </c:pt>
                <c:pt idx="238">
                  <c:v>3.0119999999999991</c:v>
                </c:pt>
                <c:pt idx="239">
                  <c:v>2.988</c:v>
                </c:pt>
                <c:pt idx="240">
                  <c:v>2.9519999999999982</c:v>
                </c:pt>
                <c:pt idx="241">
                  <c:v>3.4559999999999982</c:v>
                </c:pt>
                <c:pt idx="242">
                  <c:v>3.3839999999999999</c:v>
                </c:pt>
                <c:pt idx="243">
                  <c:v>3.2759999999999998</c:v>
                </c:pt>
                <c:pt idx="244">
                  <c:v>3.1440000000000001</c:v>
                </c:pt>
                <c:pt idx="245">
                  <c:v>3.2280000000000002</c:v>
                </c:pt>
                <c:pt idx="246">
                  <c:v>3.2759999999999998</c:v>
                </c:pt>
                <c:pt idx="247">
                  <c:v>3.2160000000000002</c:v>
                </c:pt>
                <c:pt idx="248">
                  <c:v>3.1680000000000001</c:v>
                </c:pt>
                <c:pt idx="249">
                  <c:v>3.1560000000000001</c:v>
                </c:pt>
                <c:pt idx="250">
                  <c:v>3.1680000000000001</c:v>
                </c:pt>
                <c:pt idx="251">
                  <c:v>3.1440000000000001</c:v>
                </c:pt>
                <c:pt idx="252">
                  <c:v>3.1440000000000001</c:v>
                </c:pt>
                <c:pt idx="253">
                  <c:v>3.12</c:v>
                </c:pt>
                <c:pt idx="254">
                  <c:v>3.1080000000000001</c:v>
                </c:pt>
                <c:pt idx="255">
                  <c:v>3.0719999999999992</c:v>
                </c:pt>
                <c:pt idx="256">
                  <c:v>3.024</c:v>
                </c:pt>
                <c:pt idx="257">
                  <c:v>3.0119999999999991</c:v>
                </c:pt>
                <c:pt idx="258">
                  <c:v>3.0119999999999991</c:v>
                </c:pt>
                <c:pt idx="259">
                  <c:v>3</c:v>
                </c:pt>
                <c:pt idx="260">
                  <c:v>2.988</c:v>
                </c:pt>
                <c:pt idx="261">
                  <c:v>2.9759999999999982</c:v>
                </c:pt>
                <c:pt idx="262">
                  <c:v>2.9759999999999982</c:v>
                </c:pt>
                <c:pt idx="263">
                  <c:v>2.9759999999999982</c:v>
                </c:pt>
                <c:pt idx="264">
                  <c:v>2.9519999999999982</c:v>
                </c:pt>
                <c:pt idx="265">
                  <c:v>2.94</c:v>
                </c:pt>
                <c:pt idx="266">
                  <c:v>2.94</c:v>
                </c:pt>
                <c:pt idx="267">
                  <c:v>2.94</c:v>
                </c:pt>
                <c:pt idx="268">
                  <c:v>2.94</c:v>
                </c:pt>
                <c:pt idx="269">
                  <c:v>2.94</c:v>
                </c:pt>
                <c:pt idx="270">
                  <c:v>2.94</c:v>
                </c:pt>
                <c:pt idx="271">
                  <c:v>2.94</c:v>
                </c:pt>
                <c:pt idx="272">
                  <c:v>2.9279999999999999</c:v>
                </c:pt>
                <c:pt idx="273">
                  <c:v>2.9159999999999981</c:v>
                </c:pt>
                <c:pt idx="274">
                  <c:v>2.9159999999999981</c:v>
                </c:pt>
                <c:pt idx="275">
                  <c:v>2.9159999999999981</c:v>
                </c:pt>
                <c:pt idx="276">
                  <c:v>2.9039999999999999</c:v>
                </c:pt>
                <c:pt idx="277">
                  <c:v>2.9039999999999999</c:v>
                </c:pt>
                <c:pt idx="278">
                  <c:v>2.8919999999999981</c:v>
                </c:pt>
                <c:pt idx="279">
                  <c:v>2.8919999999999981</c:v>
                </c:pt>
                <c:pt idx="280">
                  <c:v>2.8919999999999981</c:v>
                </c:pt>
                <c:pt idx="281">
                  <c:v>2.88</c:v>
                </c:pt>
                <c:pt idx="282">
                  <c:v>2.88</c:v>
                </c:pt>
                <c:pt idx="283">
                  <c:v>2.88</c:v>
                </c:pt>
                <c:pt idx="284">
                  <c:v>2.8679999999999999</c:v>
                </c:pt>
                <c:pt idx="285">
                  <c:v>2.8679999999999999</c:v>
                </c:pt>
                <c:pt idx="286">
                  <c:v>2.8559999999999981</c:v>
                </c:pt>
                <c:pt idx="287">
                  <c:v>2.8559999999999981</c:v>
                </c:pt>
                <c:pt idx="288">
                  <c:v>2.8439999999999999</c:v>
                </c:pt>
                <c:pt idx="289">
                  <c:v>2.8439999999999999</c:v>
                </c:pt>
                <c:pt idx="290">
                  <c:v>2.8439999999999999</c:v>
                </c:pt>
                <c:pt idx="291">
                  <c:v>2.8319999999999972</c:v>
                </c:pt>
                <c:pt idx="292">
                  <c:v>2.82</c:v>
                </c:pt>
                <c:pt idx="293">
                  <c:v>2.8079999999999998</c:v>
                </c:pt>
                <c:pt idx="294">
                  <c:v>2.8079999999999998</c:v>
                </c:pt>
                <c:pt idx="295">
                  <c:v>2.7959999999999998</c:v>
                </c:pt>
                <c:pt idx="296">
                  <c:v>2.7959999999999998</c:v>
                </c:pt>
                <c:pt idx="297">
                  <c:v>2.7959999999999998</c:v>
                </c:pt>
                <c:pt idx="298">
                  <c:v>2.7840000000000011</c:v>
                </c:pt>
                <c:pt idx="299">
                  <c:v>2.7840000000000011</c:v>
                </c:pt>
                <c:pt idx="300">
                  <c:v>2.7840000000000011</c:v>
                </c:pt>
                <c:pt idx="301">
                  <c:v>2.7719999999999998</c:v>
                </c:pt>
                <c:pt idx="302">
                  <c:v>2.7719999999999998</c:v>
                </c:pt>
                <c:pt idx="303">
                  <c:v>2.76</c:v>
                </c:pt>
                <c:pt idx="304">
                  <c:v>2.7480000000000002</c:v>
                </c:pt>
                <c:pt idx="305">
                  <c:v>2.7360000000000002</c:v>
                </c:pt>
                <c:pt idx="306">
                  <c:v>2.7360000000000002</c:v>
                </c:pt>
                <c:pt idx="307">
                  <c:v>2.7240000000000002</c:v>
                </c:pt>
                <c:pt idx="308">
                  <c:v>2.7120000000000002</c:v>
                </c:pt>
                <c:pt idx="309">
                  <c:v>2.7</c:v>
                </c:pt>
                <c:pt idx="310">
                  <c:v>2.7</c:v>
                </c:pt>
                <c:pt idx="311">
                  <c:v>2.6880000000000002</c:v>
                </c:pt>
                <c:pt idx="312">
                  <c:v>2.6760000000000002</c:v>
                </c:pt>
                <c:pt idx="313">
                  <c:v>2.6640000000000001</c:v>
                </c:pt>
                <c:pt idx="314">
                  <c:v>2.6640000000000001</c:v>
                </c:pt>
                <c:pt idx="315">
                  <c:v>2.6520000000000001</c:v>
                </c:pt>
                <c:pt idx="316">
                  <c:v>2.64</c:v>
                </c:pt>
                <c:pt idx="317">
                  <c:v>2.6160000000000001</c:v>
                </c:pt>
                <c:pt idx="318">
                  <c:v>2.6040000000000001</c:v>
                </c:pt>
                <c:pt idx="319">
                  <c:v>2.58</c:v>
                </c:pt>
                <c:pt idx="320">
                  <c:v>2.5559999999999992</c:v>
                </c:pt>
                <c:pt idx="321">
                  <c:v>2.544</c:v>
                </c:pt>
                <c:pt idx="322">
                  <c:v>2.5319999999999991</c:v>
                </c:pt>
                <c:pt idx="323">
                  <c:v>2.508</c:v>
                </c:pt>
                <c:pt idx="324">
                  <c:v>2.4959999999999991</c:v>
                </c:pt>
                <c:pt idx="325">
                  <c:v>2.4719999999999982</c:v>
                </c:pt>
                <c:pt idx="326">
                  <c:v>2.46</c:v>
                </c:pt>
                <c:pt idx="327">
                  <c:v>2.448</c:v>
                </c:pt>
                <c:pt idx="328">
                  <c:v>2.4239999999999999</c:v>
                </c:pt>
                <c:pt idx="329">
                  <c:v>2.4119999999999981</c:v>
                </c:pt>
                <c:pt idx="330">
                  <c:v>2.4</c:v>
                </c:pt>
                <c:pt idx="331">
                  <c:v>2.3879999999999999</c:v>
                </c:pt>
                <c:pt idx="332">
                  <c:v>2.3639999999999999</c:v>
                </c:pt>
                <c:pt idx="333">
                  <c:v>2.34</c:v>
                </c:pt>
                <c:pt idx="334">
                  <c:v>2.3279999999999998</c:v>
                </c:pt>
                <c:pt idx="335">
                  <c:v>2.3039999999999998</c:v>
                </c:pt>
                <c:pt idx="336">
                  <c:v>2.2799999999999998</c:v>
                </c:pt>
                <c:pt idx="337">
                  <c:v>2.2679999999999998</c:v>
                </c:pt>
                <c:pt idx="338">
                  <c:v>2.2559999999999998</c:v>
                </c:pt>
                <c:pt idx="339">
                  <c:v>2.2320000000000002</c:v>
                </c:pt>
                <c:pt idx="340">
                  <c:v>2.2080000000000002</c:v>
                </c:pt>
                <c:pt idx="341">
                  <c:v>2.1960000000000002</c:v>
                </c:pt>
                <c:pt idx="342">
                  <c:v>2.1960000000000002</c:v>
                </c:pt>
                <c:pt idx="343">
                  <c:v>2.1720000000000002</c:v>
                </c:pt>
                <c:pt idx="344">
                  <c:v>2.1480000000000001</c:v>
                </c:pt>
                <c:pt idx="345">
                  <c:v>2.1240000000000001</c:v>
                </c:pt>
                <c:pt idx="346">
                  <c:v>2.1120000000000001</c:v>
                </c:pt>
                <c:pt idx="347">
                  <c:v>2.1</c:v>
                </c:pt>
                <c:pt idx="348">
                  <c:v>2.0759999999999992</c:v>
                </c:pt>
                <c:pt idx="349">
                  <c:v>2.0519999999999992</c:v>
                </c:pt>
                <c:pt idx="350">
                  <c:v>2.04</c:v>
                </c:pt>
                <c:pt idx="351">
                  <c:v>2.0159999999999991</c:v>
                </c:pt>
                <c:pt idx="352">
                  <c:v>1.992000000000002</c:v>
                </c:pt>
                <c:pt idx="353">
                  <c:v>1.980000000000002</c:v>
                </c:pt>
                <c:pt idx="354">
                  <c:v>1.968000000000002</c:v>
                </c:pt>
                <c:pt idx="355">
                  <c:v>1.9440000000000019</c:v>
                </c:pt>
                <c:pt idx="356">
                  <c:v>1.9200000000000019</c:v>
                </c:pt>
                <c:pt idx="357">
                  <c:v>1.895999999999997</c:v>
                </c:pt>
                <c:pt idx="358">
                  <c:v>1.883999999999997</c:v>
                </c:pt>
                <c:pt idx="359">
                  <c:v>1.86</c:v>
                </c:pt>
                <c:pt idx="360">
                  <c:v>1.8240000000000001</c:v>
                </c:pt>
                <c:pt idx="361">
                  <c:v>1.8120000000000001</c:v>
                </c:pt>
                <c:pt idx="362">
                  <c:v>1.7880000000000009</c:v>
                </c:pt>
                <c:pt idx="363">
                  <c:v>1.7760000000000009</c:v>
                </c:pt>
                <c:pt idx="364">
                  <c:v>1.7400000000000011</c:v>
                </c:pt>
                <c:pt idx="365">
                  <c:v>1.7280000000000011</c:v>
                </c:pt>
                <c:pt idx="366">
                  <c:v>1.7160000000000011</c:v>
                </c:pt>
                <c:pt idx="367">
                  <c:v>1.7040000000000011</c:v>
                </c:pt>
                <c:pt idx="368">
                  <c:v>1.667999999999997</c:v>
                </c:pt>
              </c:numCache>
            </c:numRef>
          </c:val>
          <c:smooth val="0"/>
        </c:ser>
        <c:ser>
          <c:idx val="3"/>
          <c:order val="3"/>
          <c:tx>
            <c:v>SNOW-17 SWE - South</c:v>
          </c:tx>
          <c:spPr>
            <a:ln w="31750">
              <a:solidFill>
                <a:prstClr val="black"/>
              </a:solidFill>
            </a:ln>
          </c:spPr>
          <c:marker>
            <c:symbol val="circle"/>
            <c:size val="5"/>
            <c:spPr>
              <a:solidFill>
                <a:schemeClr val="tx1"/>
              </a:solidFill>
            </c:spPr>
          </c:marker>
          <c:val>
            <c:numRef>
              <c:f>swe!$F$4:$F$372</c:f>
              <c:numCache>
                <c:formatCode>General</c:formatCode>
                <c:ptCount val="369"/>
                <c:pt idx="0">
                  <c:v>1.7400000000000011</c:v>
                </c:pt>
                <c:pt idx="1">
                  <c:v>1.7400000000000011</c:v>
                </c:pt>
                <c:pt idx="2">
                  <c:v>1.7400000000000011</c:v>
                </c:pt>
                <c:pt idx="3">
                  <c:v>1.7400000000000011</c:v>
                </c:pt>
                <c:pt idx="4">
                  <c:v>1.7400000000000011</c:v>
                </c:pt>
                <c:pt idx="5">
                  <c:v>1.7400000000000011</c:v>
                </c:pt>
                <c:pt idx="6">
                  <c:v>1.7400000000000011</c:v>
                </c:pt>
                <c:pt idx="7">
                  <c:v>1.7400000000000011</c:v>
                </c:pt>
                <c:pt idx="8">
                  <c:v>1.7400000000000011</c:v>
                </c:pt>
                <c:pt idx="9">
                  <c:v>1.7400000000000011</c:v>
                </c:pt>
                <c:pt idx="10">
                  <c:v>1.7400000000000011</c:v>
                </c:pt>
                <c:pt idx="11">
                  <c:v>1.7400000000000011</c:v>
                </c:pt>
                <c:pt idx="12">
                  <c:v>1.7400000000000011</c:v>
                </c:pt>
                <c:pt idx="13">
                  <c:v>1.7400000000000011</c:v>
                </c:pt>
                <c:pt idx="14">
                  <c:v>1.7400000000000011</c:v>
                </c:pt>
                <c:pt idx="15">
                  <c:v>1.7760000000000009</c:v>
                </c:pt>
                <c:pt idx="16">
                  <c:v>1.7760000000000009</c:v>
                </c:pt>
                <c:pt idx="17">
                  <c:v>1.7760000000000009</c:v>
                </c:pt>
                <c:pt idx="18">
                  <c:v>1.7760000000000009</c:v>
                </c:pt>
                <c:pt idx="19">
                  <c:v>1.7760000000000009</c:v>
                </c:pt>
                <c:pt idx="20">
                  <c:v>1.7760000000000009</c:v>
                </c:pt>
                <c:pt idx="21">
                  <c:v>1.7760000000000009</c:v>
                </c:pt>
                <c:pt idx="22">
                  <c:v>1.7760000000000009</c:v>
                </c:pt>
                <c:pt idx="23">
                  <c:v>1.9319999999999951</c:v>
                </c:pt>
                <c:pt idx="24">
                  <c:v>1.9440000000000019</c:v>
                </c:pt>
                <c:pt idx="25">
                  <c:v>1.9440000000000019</c:v>
                </c:pt>
                <c:pt idx="26">
                  <c:v>1.956000000000002</c:v>
                </c:pt>
                <c:pt idx="27">
                  <c:v>1.956000000000002</c:v>
                </c:pt>
                <c:pt idx="28">
                  <c:v>1.956000000000002</c:v>
                </c:pt>
                <c:pt idx="29">
                  <c:v>1.956000000000002</c:v>
                </c:pt>
                <c:pt idx="30">
                  <c:v>1.980000000000002</c:v>
                </c:pt>
                <c:pt idx="31">
                  <c:v>1.980000000000002</c:v>
                </c:pt>
                <c:pt idx="32">
                  <c:v>1.980000000000002</c:v>
                </c:pt>
                <c:pt idx="33">
                  <c:v>1.980000000000002</c:v>
                </c:pt>
                <c:pt idx="34">
                  <c:v>1.992000000000002</c:v>
                </c:pt>
                <c:pt idx="35">
                  <c:v>1.992000000000002</c:v>
                </c:pt>
                <c:pt idx="36">
                  <c:v>1.992000000000002</c:v>
                </c:pt>
                <c:pt idx="37">
                  <c:v>1.992000000000002</c:v>
                </c:pt>
                <c:pt idx="38">
                  <c:v>1.992000000000002</c:v>
                </c:pt>
                <c:pt idx="39">
                  <c:v>2.0159999999999991</c:v>
                </c:pt>
                <c:pt idx="40">
                  <c:v>2.028</c:v>
                </c:pt>
                <c:pt idx="41">
                  <c:v>2.028</c:v>
                </c:pt>
                <c:pt idx="42">
                  <c:v>2.04</c:v>
                </c:pt>
                <c:pt idx="43">
                  <c:v>2.04</c:v>
                </c:pt>
                <c:pt idx="44">
                  <c:v>2.04</c:v>
                </c:pt>
                <c:pt idx="45">
                  <c:v>2.04</c:v>
                </c:pt>
                <c:pt idx="46">
                  <c:v>2.0519999999999992</c:v>
                </c:pt>
                <c:pt idx="47">
                  <c:v>2.0640000000000001</c:v>
                </c:pt>
                <c:pt idx="48">
                  <c:v>2.0640000000000001</c:v>
                </c:pt>
                <c:pt idx="49">
                  <c:v>2.0640000000000001</c:v>
                </c:pt>
                <c:pt idx="50">
                  <c:v>2.0640000000000001</c:v>
                </c:pt>
                <c:pt idx="51">
                  <c:v>2.0640000000000001</c:v>
                </c:pt>
                <c:pt idx="52">
                  <c:v>2.0640000000000001</c:v>
                </c:pt>
                <c:pt idx="53">
                  <c:v>2.0640000000000001</c:v>
                </c:pt>
                <c:pt idx="54">
                  <c:v>2.0640000000000001</c:v>
                </c:pt>
                <c:pt idx="55">
                  <c:v>2.0640000000000001</c:v>
                </c:pt>
                <c:pt idx="56">
                  <c:v>2.0640000000000001</c:v>
                </c:pt>
                <c:pt idx="57">
                  <c:v>2.0640000000000001</c:v>
                </c:pt>
                <c:pt idx="58">
                  <c:v>2.0759999999999992</c:v>
                </c:pt>
                <c:pt idx="59">
                  <c:v>2.0759999999999992</c:v>
                </c:pt>
                <c:pt idx="60">
                  <c:v>2.0880000000000001</c:v>
                </c:pt>
                <c:pt idx="61">
                  <c:v>2.0880000000000001</c:v>
                </c:pt>
                <c:pt idx="62">
                  <c:v>2.0880000000000001</c:v>
                </c:pt>
                <c:pt idx="63">
                  <c:v>2.0880000000000001</c:v>
                </c:pt>
                <c:pt idx="64">
                  <c:v>2.0880000000000001</c:v>
                </c:pt>
                <c:pt idx="65">
                  <c:v>2.0880000000000001</c:v>
                </c:pt>
                <c:pt idx="66">
                  <c:v>2.0880000000000001</c:v>
                </c:pt>
                <c:pt idx="67">
                  <c:v>2.0880000000000001</c:v>
                </c:pt>
                <c:pt idx="68">
                  <c:v>2.0880000000000001</c:v>
                </c:pt>
                <c:pt idx="69">
                  <c:v>2.0880000000000001</c:v>
                </c:pt>
                <c:pt idx="70">
                  <c:v>2.0880000000000001</c:v>
                </c:pt>
                <c:pt idx="71">
                  <c:v>2.0880000000000001</c:v>
                </c:pt>
                <c:pt idx="72">
                  <c:v>2.0880000000000001</c:v>
                </c:pt>
                <c:pt idx="73">
                  <c:v>2.0880000000000001</c:v>
                </c:pt>
                <c:pt idx="74">
                  <c:v>2.0880000000000001</c:v>
                </c:pt>
                <c:pt idx="75">
                  <c:v>2.0880000000000001</c:v>
                </c:pt>
                <c:pt idx="76">
                  <c:v>2.0880000000000001</c:v>
                </c:pt>
                <c:pt idx="77">
                  <c:v>2.0880000000000001</c:v>
                </c:pt>
                <c:pt idx="78">
                  <c:v>2.0880000000000001</c:v>
                </c:pt>
                <c:pt idx="79">
                  <c:v>2.0880000000000001</c:v>
                </c:pt>
                <c:pt idx="80">
                  <c:v>2.0880000000000001</c:v>
                </c:pt>
                <c:pt idx="81">
                  <c:v>2.0880000000000001</c:v>
                </c:pt>
                <c:pt idx="82">
                  <c:v>2.0880000000000001</c:v>
                </c:pt>
                <c:pt idx="83">
                  <c:v>2.0880000000000001</c:v>
                </c:pt>
                <c:pt idx="84">
                  <c:v>2.0880000000000001</c:v>
                </c:pt>
                <c:pt idx="85">
                  <c:v>2.0880000000000001</c:v>
                </c:pt>
                <c:pt idx="86">
                  <c:v>2.0880000000000001</c:v>
                </c:pt>
                <c:pt idx="87">
                  <c:v>2.0880000000000001</c:v>
                </c:pt>
                <c:pt idx="88">
                  <c:v>2.0880000000000001</c:v>
                </c:pt>
                <c:pt idx="89">
                  <c:v>2.0880000000000001</c:v>
                </c:pt>
                <c:pt idx="90">
                  <c:v>2.0880000000000001</c:v>
                </c:pt>
                <c:pt idx="91">
                  <c:v>2.0880000000000001</c:v>
                </c:pt>
                <c:pt idx="92">
                  <c:v>2.0880000000000001</c:v>
                </c:pt>
                <c:pt idx="93">
                  <c:v>2.0880000000000001</c:v>
                </c:pt>
                <c:pt idx="94">
                  <c:v>2.0880000000000001</c:v>
                </c:pt>
                <c:pt idx="95">
                  <c:v>2.0880000000000001</c:v>
                </c:pt>
                <c:pt idx="96">
                  <c:v>2.0880000000000001</c:v>
                </c:pt>
                <c:pt idx="97">
                  <c:v>2.0880000000000001</c:v>
                </c:pt>
                <c:pt idx="98">
                  <c:v>2.0880000000000001</c:v>
                </c:pt>
                <c:pt idx="99">
                  <c:v>2.0880000000000001</c:v>
                </c:pt>
                <c:pt idx="100">
                  <c:v>2.0880000000000001</c:v>
                </c:pt>
                <c:pt idx="101">
                  <c:v>2.0880000000000001</c:v>
                </c:pt>
                <c:pt idx="102">
                  <c:v>2.0880000000000001</c:v>
                </c:pt>
                <c:pt idx="103">
                  <c:v>2.0880000000000001</c:v>
                </c:pt>
                <c:pt idx="104">
                  <c:v>2.0880000000000001</c:v>
                </c:pt>
                <c:pt idx="105">
                  <c:v>2.0880000000000001</c:v>
                </c:pt>
                <c:pt idx="106">
                  <c:v>2.0880000000000001</c:v>
                </c:pt>
                <c:pt idx="107">
                  <c:v>2.0880000000000001</c:v>
                </c:pt>
                <c:pt idx="108">
                  <c:v>2.0880000000000001</c:v>
                </c:pt>
                <c:pt idx="109">
                  <c:v>2.0880000000000001</c:v>
                </c:pt>
                <c:pt idx="110">
                  <c:v>2.0880000000000001</c:v>
                </c:pt>
                <c:pt idx="111">
                  <c:v>2.0880000000000001</c:v>
                </c:pt>
                <c:pt idx="112">
                  <c:v>2.0880000000000001</c:v>
                </c:pt>
                <c:pt idx="113">
                  <c:v>2.0880000000000001</c:v>
                </c:pt>
                <c:pt idx="114">
                  <c:v>2.0880000000000001</c:v>
                </c:pt>
                <c:pt idx="115">
                  <c:v>2.0759999999999992</c:v>
                </c:pt>
                <c:pt idx="116">
                  <c:v>2.0519999999999992</c:v>
                </c:pt>
                <c:pt idx="117">
                  <c:v>2.04</c:v>
                </c:pt>
                <c:pt idx="118">
                  <c:v>2.04</c:v>
                </c:pt>
                <c:pt idx="119">
                  <c:v>2.04</c:v>
                </c:pt>
                <c:pt idx="120">
                  <c:v>2.04</c:v>
                </c:pt>
                <c:pt idx="121">
                  <c:v>2.04</c:v>
                </c:pt>
                <c:pt idx="122">
                  <c:v>2.04</c:v>
                </c:pt>
                <c:pt idx="123">
                  <c:v>2.04</c:v>
                </c:pt>
                <c:pt idx="124">
                  <c:v>2.04</c:v>
                </c:pt>
                <c:pt idx="125">
                  <c:v>2.04</c:v>
                </c:pt>
                <c:pt idx="126">
                  <c:v>2.04</c:v>
                </c:pt>
                <c:pt idx="127">
                  <c:v>2.04</c:v>
                </c:pt>
                <c:pt idx="128">
                  <c:v>2.04</c:v>
                </c:pt>
                <c:pt idx="129">
                  <c:v>2.04</c:v>
                </c:pt>
                <c:pt idx="130">
                  <c:v>2.04</c:v>
                </c:pt>
                <c:pt idx="131">
                  <c:v>2.04</c:v>
                </c:pt>
                <c:pt idx="132">
                  <c:v>2.04</c:v>
                </c:pt>
                <c:pt idx="133">
                  <c:v>2.04</c:v>
                </c:pt>
                <c:pt idx="134">
                  <c:v>2.04</c:v>
                </c:pt>
                <c:pt idx="135">
                  <c:v>2.04</c:v>
                </c:pt>
                <c:pt idx="136">
                  <c:v>2.04</c:v>
                </c:pt>
                <c:pt idx="137">
                  <c:v>2.04</c:v>
                </c:pt>
                <c:pt idx="138">
                  <c:v>2.04</c:v>
                </c:pt>
                <c:pt idx="139">
                  <c:v>2.04</c:v>
                </c:pt>
                <c:pt idx="140">
                  <c:v>2.04</c:v>
                </c:pt>
                <c:pt idx="141">
                  <c:v>2.04</c:v>
                </c:pt>
                <c:pt idx="142">
                  <c:v>2.04</c:v>
                </c:pt>
                <c:pt idx="143">
                  <c:v>2.04</c:v>
                </c:pt>
                <c:pt idx="144">
                  <c:v>2.004</c:v>
                </c:pt>
                <c:pt idx="145">
                  <c:v>1.992000000000002</c:v>
                </c:pt>
                <c:pt idx="146">
                  <c:v>1.992000000000002</c:v>
                </c:pt>
                <c:pt idx="147">
                  <c:v>1.992000000000002</c:v>
                </c:pt>
                <c:pt idx="148">
                  <c:v>1.980000000000002</c:v>
                </c:pt>
                <c:pt idx="149">
                  <c:v>1.980000000000002</c:v>
                </c:pt>
                <c:pt idx="150">
                  <c:v>1.980000000000002</c:v>
                </c:pt>
                <c:pt idx="151">
                  <c:v>1.980000000000002</c:v>
                </c:pt>
                <c:pt idx="152">
                  <c:v>1.980000000000002</c:v>
                </c:pt>
                <c:pt idx="153">
                  <c:v>1.980000000000002</c:v>
                </c:pt>
                <c:pt idx="154">
                  <c:v>1.980000000000002</c:v>
                </c:pt>
                <c:pt idx="155">
                  <c:v>2.0159999999999991</c:v>
                </c:pt>
                <c:pt idx="156">
                  <c:v>2.028</c:v>
                </c:pt>
                <c:pt idx="157">
                  <c:v>2.028</c:v>
                </c:pt>
                <c:pt idx="158">
                  <c:v>2.028</c:v>
                </c:pt>
                <c:pt idx="159">
                  <c:v>2.028</c:v>
                </c:pt>
                <c:pt idx="160">
                  <c:v>2.028</c:v>
                </c:pt>
                <c:pt idx="161">
                  <c:v>2.028</c:v>
                </c:pt>
                <c:pt idx="162">
                  <c:v>2.028</c:v>
                </c:pt>
                <c:pt idx="163">
                  <c:v>2.028</c:v>
                </c:pt>
                <c:pt idx="164">
                  <c:v>2.028</c:v>
                </c:pt>
                <c:pt idx="165">
                  <c:v>2.028</c:v>
                </c:pt>
                <c:pt idx="166">
                  <c:v>2.028</c:v>
                </c:pt>
                <c:pt idx="167">
                  <c:v>2.028</c:v>
                </c:pt>
                <c:pt idx="168">
                  <c:v>2.028</c:v>
                </c:pt>
                <c:pt idx="169">
                  <c:v>2.028</c:v>
                </c:pt>
                <c:pt idx="170">
                  <c:v>2.028</c:v>
                </c:pt>
                <c:pt idx="171">
                  <c:v>2.04</c:v>
                </c:pt>
                <c:pt idx="172">
                  <c:v>2.0640000000000001</c:v>
                </c:pt>
                <c:pt idx="173">
                  <c:v>2.0640000000000001</c:v>
                </c:pt>
                <c:pt idx="174">
                  <c:v>2.0640000000000001</c:v>
                </c:pt>
                <c:pt idx="175">
                  <c:v>2.0640000000000001</c:v>
                </c:pt>
                <c:pt idx="176">
                  <c:v>2.0640000000000001</c:v>
                </c:pt>
                <c:pt idx="177">
                  <c:v>2.0640000000000001</c:v>
                </c:pt>
                <c:pt idx="178">
                  <c:v>2.0640000000000001</c:v>
                </c:pt>
                <c:pt idx="179">
                  <c:v>2.0640000000000001</c:v>
                </c:pt>
                <c:pt idx="180">
                  <c:v>2.0640000000000001</c:v>
                </c:pt>
                <c:pt idx="181">
                  <c:v>2.0640000000000001</c:v>
                </c:pt>
                <c:pt idx="182">
                  <c:v>2.0759999999999992</c:v>
                </c:pt>
                <c:pt idx="183">
                  <c:v>2.0759999999999992</c:v>
                </c:pt>
                <c:pt idx="184">
                  <c:v>2.0759999999999992</c:v>
                </c:pt>
                <c:pt idx="185">
                  <c:v>2.0759999999999992</c:v>
                </c:pt>
                <c:pt idx="186">
                  <c:v>2.0759999999999992</c:v>
                </c:pt>
                <c:pt idx="187">
                  <c:v>2.0759999999999992</c:v>
                </c:pt>
                <c:pt idx="188">
                  <c:v>2.0759999999999992</c:v>
                </c:pt>
                <c:pt idx="189">
                  <c:v>2.0759999999999992</c:v>
                </c:pt>
                <c:pt idx="190">
                  <c:v>2.0759999999999992</c:v>
                </c:pt>
                <c:pt idx="191">
                  <c:v>1.992000000000002</c:v>
                </c:pt>
                <c:pt idx="192">
                  <c:v>1.9200000000000019</c:v>
                </c:pt>
                <c:pt idx="193">
                  <c:v>1.9200000000000019</c:v>
                </c:pt>
                <c:pt idx="194">
                  <c:v>1.8720000000000001</c:v>
                </c:pt>
                <c:pt idx="195">
                  <c:v>1.667999999999997</c:v>
                </c:pt>
                <c:pt idx="196">
                  <c:v>1.5840000000000001</c:v>
                </c:pt>
                <c:pt idx="197">
                  <c:v>1.548</c:v>
                </c:pt>
                <c:pt idx="198">
                  <c:v>1.512</c:v>
                </c:pt>
                <c:pt idx="199">
                  <c:v>1.3680000000000001</c:v>
                </c:pt>
                <c:pt idx="200">
                  <c:v>1.284</c:v>
                </c:pt>
                <c:pt idx="201">
                  <c:v>1.224</c:v>
                </c:pt>
                <c:pt idx="202">
                  <c:v>1.127999999999997</c:v>
                </c:pt>
                <c:pt idx="203">
                  <c:v>1.008</c:v>
                </c:pt>
                <c:pt idx="204">
                  <c:v>0.96000000000000096</c:v>
                </c:pt>
                <c:pt idx="205">
                  <c:v>0.94799999999999995</c:v>
                </c:pt>
                <c:pt idx="206">
                  <c:v>0.92400000000000004</c:v>
                </c:pt>
                <c:pt idx="207">
                  <c:v>0.82800000000000096</c:v>
                </c:pt>
                <c:pt idx="208">
                  <c:v>0.79200000000000004</c:v>
                </c:pt>
                <c:pt idx="209">
                  <c:v>0.79200000000000004</c:v>
                </c:pt>
                <c:pt idx="210">
                  <c:v>0.78</c:v>
                </c:pt>
                <c:pt idx="211">
                  <c:v>0.69599999999999995</c:v>
                </c:pt>
                <c:pt idx="212">
                  <c:v>0.66000000000000203</c:v>
                </c:pt>
                <c:pt idx="213">
                  <c:v>0.64800000000000202</c:v>
                </c:pt>
                <c:pt idx="214">
                  <c:v>0.624000000000001</c:v>
                </c:pt>
                <c:pt idx="215">
                  <c:v>0.57600000000000096</c:v>
                </c:pt>
                <c:pt idx="216">
                  <c:v>0.55200000000000005</c:v>
                </c:pt>
                <c:pt idx="217">
                  <c:v>0.54</c:v>
                </c:pt>
                <c:pt idx="218">
                  <c:v>0.54</c:v>
                </c:pt>
                <c:pt idx="219">
                  <c:v>0.51600000000000001</c:v>
                </c:pt>
                <c:pt idx="220">
                  <c:v>0.49199999999999999</c:v>
                </c:pt>
                <c:pt idx="221">
                  <c:v>0.49199999999999999</c:v>
                </c:pt>
                <c:pt idx="222">
                  <c:v>0.49199999999999999</c:v>
                </c:pt>
                <c:pt idx="223">
                  <c:v>0.44400000000000001</c:v>
                </c:pt>
                <c:pt idx="224">
                  <c:v>0.39600000000000102</c:v>
                </c:pt>
                <c:pt idx="225">
                  <c:v>0.372000000000001</c:v>
                </c:pt>
                <c:pt idx="226">
                  <c:v>0.3</c:v>
                </c:pt>
                <c:pt idx="227">
                  <c:v>0.216</c:v>
                </c:pt>
                <c:pt idx="228">
                  <c:v>0.16800000000000001</c:v>
                </c:pt>
                <c:pt idx="229">
                  <c:v>0.14399999999999999</c:v>
                </c:pt>
                <c:pt idx="230">
                  <c:v>0.108</c:v>
                </c:pt>
                <c:pt idx="231">
                  <c:v>4.8000000000000001E-2</c:v>
                </c:pt>
                <c:pt idx="232">
                  <c:v>4.8000000000000001E-2</c:v>
                </c:pt>
                <c:pt idx="233">
                  <c:v>4.8000000000000001E-2</c:v>
                </c:pt>
                <c:pt idx="234">
                  <c:v>2.4E-2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0.40799999999999997</c:v>
                </c:pt>
                <c:pt idx="242">
                  <c:v>0.3</c:v>
                </c:pt>
                <c:pt idx="243">
                  <c:v>0.18</c:v>
                </c:pt>
                <c:pt idx="244">
                  <c:v>9.6000000000000002E-2</c:v>
                </c:pt>
                <c:pt idx="245">
                  <c:v>0.13200000000000001</c:v>
                </c:pt>
                <c:pt idx="246">
                  <c:v>9.6000000000000002E-2</c:v>
                </c:pt>
                <c:pt idx="247">
                  <c:v>3.5999999999999997E-2</c:v>
                </c:pt>
                <c:pt idx="248">
                  <c:v>1.2E-2</c:v>
                </c:pt>
                <c:pt idx="249">
                  <c:v>1.2E-2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</c:numCache>
            </c:numRef>
          </c:val>
          <c:smooth val="0"/>
        </c:ser>
        <c:ser>
          <c:idx val="4"/>
          <c:order val="4"/>
          <c:tx>
            <c:v>MODIS SWE - South</c:v>
          </c:tx>
          <c:spPr>
            <a:ln w="25400">
              <a:solidFill>
                <a:prstClr val="black"/>
              </a:solidFill>
              <a:prstDash val="solid"/>
            </a:ln>
          </c:spPr>
          <c:marker>
            <c:symbol val="none"/>
          </c:marker>
          <c:val>
            <c:numRef>
              <c:f>swe!$G$4:$G$372</c:f>
              <c:numCache>
                <c:formatCode>General</c:formatCode>
                <c:ptCount val="369"/>
                <c:pt idx="0">
                  <c:v>1.7400000000000011</c:v>
                </c:pt>
                <c:pt idx="1">
                  <c:v>1.7400000000000011</c:v>
                </c:pt>
                <c:pt idx="2">
                  <c:v>1.7400000000000011</c:v>
                </c:pt>
                <c:pt idx="3">
                  <c:v>1.7400000000000011</c:v>
                </c:pt>
                <c:pt idx="4">
                  <c:v>1.7400000000000011</c:v>
                </c:pt>
                <c:pt idx="5">
                  <c:v>1.7400000000000011</c:v>
                </c:pt>
                <c:pt idx="6">
                  <c:v>1.7400000000000011</c:v>
                </c:pt>
                <c:pt idx="7">
                  <c:v>1.7400000000000011</c:v>
                </c:pt>
                <c:pt idx="8">
                  <c:v>1.7400000000000011</c:v>
                </c:pt>
                <c:pt idx="9">
                  <c:v>1.7400000000000011</c:v>
                </c:pt>
                <c:pt idx="10">
                  <c:v>1.7400000000000011</c:v>
                </c:pt>
                <c:pt idx="11">
                  <c:v>1.7400000000000011</c:v>
                </c:pt>
                <c:pt idx="12">
                  <c:v>1.7400000000000011</c:v>
                </c:pt>
                <c:pt idx="13">
                  <c:v>1.7400000000000011</c:v>
                </c:pt>
                <c:pt idx="14">
                  <c:v>1.7400000000000011</c:v>
                </c:pt>
                <c:pt idx="15">
                  <c:v>1.7760000000000009</c:v>
                </c:pt>
                <c:pt idx="16">
                  <c:v>1.7760000000000009</c:v>
                </c:pt>
                <c:pt idx="17">
                  <c:v>1.7760000000000009</c:v>
                </c:pt>
                <c:pt idx="18">
                  <c:v>1.7760000000000009</c:v>
                </c:pt>
                <c:pt idx="19">
                  <c:v>1.7760000000000009</c:v>
                </c:pt>
                <c:pt idx="20">
                  <c:v>1.7760000000000009</c:v>
                </c:pt>
                <c:pt idx="21">
                  <c:v>1.7760000000000009</c:v>
                </c:pt>
                <c:pt idx="22">
                  <c:v>1.7760000000000009</c:v>
                </c:pt>
                <c:pt idx="23">
                  <c:v>1.9319999999999951</c:v>
                </c:pt>
                <c:pt idx="24">
                  <c:v>1.9440000000000019</c:v>
                </c:pt>
                <c:pt idx="25">
                  <c:v>1.9440000000000019</c:v>
                </c:pt>
                <c:pt idx="26">
                  <c:v>1.956000000000002</c:v>
                </c:pt>
                <c:pt idx="27">
                  <c:v>1.956000000000002</c:v>
                </c:pt>
                <c:pt idx="28">
                  <c:v>1.956000000000002</c:v>
                </c:pt>
                <c:pt idx="29">
                  <c:v>1.956000000000002</c:v>
                </c:pt>
                <c:pt idx="30">
                  <c:v>1.980000000000002</c:v>
                </c:pt>
                <c:pt idx="31">
                  <c:v>1.980000000000002</c:v>
                </c:pt>
                <c:pt idx="32">
                  <c:v>1.980000000000002</c:v>
                </c:pt>
                <c:pt idx="33">
                  <c:v>1.980000000000002</c:v>
                </c:pt>
                <c:pt idx="34">
                  <c:v>1.992000000000002</c:v>
                </c:pt>
                <c:pt idx="35">
                  <c:v>1.992000000000002</c:v>
                </c:pt>
                <c:pt idx="36">
                  <c:v>1.992000000000002</c:v>
                </c:pt>
                <c:pt idx="37">
                  <c:v>1.992000000000002</c:v>
                </c:pt>
                <c:pt idx="38">
                  <c:v>1.992000000000002</c:v>
                </c:pt>
                <c:pt idx="39">
                  <c:v>2.0159999999999991</c:v>
                </c:pt>
                <c:pt idx="40">
                  <c:v>2.028</c:v>
                </c:pt>
                <c:pt idx="41">
                  <c:v>2.028</c:v>
                </c:pt>
                <c:pt idx="42">
                  <c:v>2.04</c:v>
                </c:pt>
                <c:pt idx="43">
                  <c:v>2.04</c:v>
                </c:pt>
                <c:pt idx="44">
                  <c:v>2.04</c:v>
                </c:pt>
                <c:pt idx="45">
                  <c:v>2.04</c:v>
                </c:pt>
                <c:pt idx="46">
                  <c:v>2.0519999999999992</c:v>
                </c:pt>
                <c:pt idx="47">
                  <c:v>2.0640000000000001</c:v>
                </c:pt>
                <c:pt idx="48">
                  <c:v>2.0640000000000001</c:v>
                </c:pt>
                <c:pt idx="49">
                  <c:v>2.0640000000000001</c:v>
                </c:pt>
                <c:pt idx="50">
                  <c:v>2.0640000000000001</c:v>
                </c:pt>
                <c:pt idx="51">
                  <c:v>2.0640000000000001</c:v>
                </c:pt>
                <c:pt idx="52">
                  <c:v>2.0640000000000001</c:v>
                </c:pt>
                <c:pt idx="53">
                  <c:v>2.0640000000000001</c:v>
                </c:pt>
                <c:pt idx="54">
                  <c:v>2.0640000000000001</c:v>
                </c:pt>
                <c:pt idx="55">
                  <c:v>2.0640000000000001</c:v>
                </c:pt>
                <c:pt idx="56">
                  <c:v>2.0640000000000001</c:v>
                </c:pt>
                <c:pt idx="57">
                  <c:v>2.0640000000000001</c:v>
                </c:pt>
                <c:pt idx="58">
                  <c:v>2.0759999999999992</c:v>
                </c:pt>
                <c:pt idx="59">
                  <c:v>2.0759999999999992</c:v>
                </c:pt>
                <c:pt idx="60">
                  <c:v>2.0880000000000001</c:v>
                </c:pt>
                <c:pt idx="61">
                  <c:v>2.0880000000000001</c:v>
                </c:pt>
                <c:pt idx="62">
                  <c:v>2.0880000000000001</c:v>
                </c:pt>
                <c:pt idx="63">
                  <c:v>2.0880000000000001</c:v>
                </c:pt>
                <c:pt idx="64">
                  <c:v>2.0880000000000001</c:v>
                </c:pt>
                <c:pt idx="65">
                  <c:v>2.0880000000000001</c:v>
                </c:pt>
                <c:pt idx="66">
                  <c:v>2.0880000000000001</c:v>
                </c:pt>
                <c:pt idx="67">
                  <c:v>2.0880000000000001</c:v>
                </c:pt>
                <c:pt idx="68">
                  <c:v>2.0880000000000001</c:v>
                </c:pt>
                <c:pt idx="69">
                  <c:v>2.0880000000000001</c:v>
                </c:pt>
                <c:pt idx="70">
                  <c:v>2.0880000000000001</c:v>
                </c:pt>
                <c:pt idx="71">
                  <c:v>2.0880000000000001</c:v>
                </c:pt>
                <c:pt idx="72">
                  <c:v>2.0880000000000001</c:v>
                </c:pt>
                <c:pt idx="73">
                  <c:v>2.0880000000000001</c:v>
                </c:pt>
                <c:pt idx="74">
                  <c:v>2.0880000000000001</c:v>
                </c:pt>
                <c:pt idx="75">
                  <c:v>2.0880000000000001</c:v>
                </c:pt>
                <c:pt idx="76">
                  <c:v>2.0880000000000001</c:v>
                </c:pt>
                <c:pt idx="77">
                  <c:v>2.0880000000000001</c:v>
                </c:pt>
                <c:pt idx="78">
                  <c:v>2.0880000000000001</c:v>
                </c:pt>
                <c:pt idx="79">
                  <c:v>2.0880000000000001</c:v>
                </c:pt>
                <c:pt idx="80">
                  <c:v>2.0880000000000001</c:v>
                </c:pt>
                <c:pt idx="81">
                  <c:v>2.0880000000000001</c:v>
                </c:pt>
                <c:pt idx="82">
                  <c:v>2.0880000000000001</c:v>
                </c:pt>
                <c:pt idx="83">
                  <c:v>2.0880000000000001</c:v>
                </c:pt>
                <c:pt idx="84">
                  <c:v>2.0880000000000001</c:v>
                </c:pt>
                <c:pt idx="85">
                  <c:v>2.0880000000000001</c:v>
                </c:pt>
                <c:pt idx="86">
                  <c:v>2.0880000000000001</c:v>
                </c:pt>
                <c:pt idx="87">
                  <c:v>2.0880000000000001</c:v>
                </c:pt>
                <c:pt idx="88">
                  <c:v>2.0880000000000001</c:v>
                </c:pt>
                <c:pt idx="89">
                  <c:v>2.0880000000000001</c:v>
                </c:pt>
                <c:pt idx="90">
                  <c:v>2.0880000000000001</c:v>
                </c:pt>
                <c:pt idx="91">
                  <c:v>2.0880000000000001</c:v>
                </c:pt>
                <c:pt idx="92">
                  <c:v>2.0880000000000001</c:v>
                </c:pt>
                <c:pt idx="93">
                  <c:v>2.0880000000000001</c:v>
                </c:pt>
                <c:pt idx="94">
                  <c:v>2.0880000000000001</c:v>
                </c:pt>
                <c:pt idx="95">
                  <c:v>2.0880000000000001</c:v>
                </c:pt>
                <c:pt idx="96">
                  <c:v>2.0880000000000001</c:v>
                </c:pt>
                <c:pt idx="97">
                  <c:v>2.0880000000000001</c:v>
                </c:pt>
                <c:pt idx="98">
                  <c:v>2.0880000000000001</c:v>
                </c:pt>
                <c:pt idx="99">
                  <c:v>2.0880000000000001</c:v>
                </c:pt>
                <c:pt idx="100">
                  <c:v>2.0880000000000001</c:v>
                </c:pt>
                <c:pt idx="101">
                  <c:v>2.0880000000000001</c:v>
                </c:pt>
                <c:pt idx="102">
                  <c:v>2.0880000000000001</c:v>
                </c:pt>
                <c:pt idx="103">
                  <c:v>2.0880000000000001</c:v>
                </c:pt>
                <c:pt idx="104">
                  <c:v>2.0880000000000001</c:v>
                </c:pt>
                <c:pt idx="105">
                  <c:v>2.0880000000000001</c:v>
                </c:pt>
                <c:pt idx="106">
                  <c:v>2.0880000000000001</c:v>
                </c:pt>
                <c:pt idx="107">
                  <c:v>2.0880000000000001</c:v>
                </c:pt>
                <c:pt idx="108">
                  <c:v>2.0880000000000001</c:v>
                </c:pt>
                <c:pt idx="109">
                  <c:v>2.0880000000000001</c:v>
                </c:pt>
                <c:pt idx="110">
                  <c:v>2.0880000000000001</c:v>
                </c:pt>
                <c:pt idx="111">
                  <c:v>2.0880000000000001</c:v>
                </c:pt>
                <c:pt idx="112">
                  <c:v>2.0880000000000001</c:v>
                </c:pt>
                <c:pt idx="113">
                  <c:v>2.0880000000000001</c:v>
                </c:pt>
                <c:pt idx="114">
                  <c:v>2.0880000000000001</c:v>
                </c:pt>
                <c:pt idx="115">
                  <c:v>2.0880000000000001</c:v>
                </c:pt>
                <c:pt idx="116">
                  <c:v>2.0880000000000001</c:v>
                </c:pt>
                <c:pt idx="117">
                  <c:v>2.0880000000000001</c:v>
                </c:pt>
                <c:pt idx="118">
                  <c:v>2.0880000000000001</c:v>
                </c:pt>
                <c:pt idx="119">
                  <c:v>2.0880000000000001</c:v>
                </c:pt>
                <c:pt idx="120">
                  <c:v>2.0759999999999992</c:v>
                </c:pt>
                <c:pt idx="121">
                  <c:v>2.0759999999999992</c:v>
                </c:pt>
                <c:pt idx="122">
                  <c:v>2.0759999999999992</c:v>
                </c:pt>
                <c:pt idx="123">
                  <c:v>2.0759999999999992</c:v>
                </c:pt>
                <c:pt idx="124">
                  <c:v>2.0759999999999992</c:v>
                </c:pt>
                <c:pt idx="125">
                  <c:v>2.0759999999999992</c:v>
                </c:pt>
                <c:pt idx="126">
                  <c:v>2.0759999999999992</c:v>
                </c:pt>
                <c:pt idx="127">
                  <c:v>2.0759999999999992</c:v>
                </c:pt>
                <c:pt idx="128">
                  <c:v>2.0759999999999992</c:v>
                </c:pt>
                <c:pt idx="129">
                  <c:v>2.0759999999999992</c:v>
                </c:pt>
                <c:pt idx="130">
                  <c:v>2.0759999999999992</c:v>
                </c:pt>
                <c:pt idx="131">
                  <c:v>2.0759999999999992</c:v>
                </c:pt>
                <c:pt idx="132">
                  <c:v>2.0759999999999992</c:v>
                </c:pt>
                <c:pt idx="133">
                  <c:v>2.0759999999999992</c:v>
                </c:pt>
                <c:pt idx="134">
                  <c:v>2.0759999999999992</c:v>
                </c:pt>
                <c:pt idx="135">
                  <c:v>2.0759999999999992</c:v>
                </c:pt>
                <c:pt idx="136">
                  <c:v>2.0759999999999992</c:v>
                </c:pt>
                <c:pt idx="137">
                  <c:v>2.0759999999999992</c:v>
                </c:pt>
                <c:pt idx="138">
                  <c:v>2.0759999999999992</c:v>
                </c:pt>
                <c:pt idx="139">
                  <c:v>2.0759999999999992</c:v>
                </c:pt>
                <c:pt idx="140">
                  <c:v>2.0759999999999992</c:v>
                </c:pt>
                <c:pt idx="141">
                  <c:v>2.0759999999999992</c:v>
                </c:pt>
                <c:pt idx="142">
                  <c:v>2.0759999999999992</c:v>
                </c:pt>
                <c:pt idx="143">
                  <c:v>2.0759999999999992</c:v>
                </c:pt>
                <c:pt idx="144">
                  <c:v>2.0759999999999992</c:v>
                </c:pt>
                <c:pt idx="145">
                  <c:v>2.0640000000000001</c:v>
                </c:pt>
                <c:pt idx="146">
                  <c:v>2.0640000000000001</c:v>
                </c:pt>
                <c:pt idx="147">
                  <c:v>2.0640000000000001</c:v>
                </c:pt>
                <c:pt idx="148">
                  <c:v>2.0640000000000001</c:v>
                </c:pt>
                <c:pt idx="149">
                  <c:v>2.0640000000000001</c:v>
                </c:pt>
                <c:pt idx="150">
                  <c:v>2.0640000000000001</c:v>
                </c:pt>
                <c:pt idx="151">
                  <c:v>2.0640000000000001</c:v>
                </c:pt>
                <c:pt idx="152">
                  <c:v>2.0640000000000001</c:v>
                </c:pt>
                <c:pt idx="153">
                  <c:v>2.0640000000000001</c:v>
                </c:pt>
                <c:pt idx="154">
                  <c:v>2.0640000000000001</c:v>
                </c:pt>
                <c:pt idx="155">
                  <c:v>2.1</c:v>
                </c:pt>
                <c:pt idx="156">
                  <c:v>2.1120000000000001</c:v>
                </c:pt>
                <c:pt idx="157">
                  <c:v>2.1120000000000001</c:v>
                </c:pt>
                <c:pt idx="158">
                  <c:v>2.1120000000000001</c:v>
                </c:pt>
                <c:pt idx="159">
                  <c:v>2.1120000000000001</c:v>
                </c:pt>
                <c:pt idx="160">
                  <c:v>2.1120000000000001</c:v>
                </c:pt>
                <c:pt idx="161">
                  <c:v>2.1120000000000001</c:v>
                </c:pt>
                <c:pt idx="162">
                  <c:v>2.1120000000000001</c:v>
                </c:pt>
                <c:pt idx="163">
                  <c:v>2.1120000000000001</c:v>
                </c:pt>
                <c:pt idx="164">
                  <c:v>2.1120000000000001</c:v>
                </c:pt>
                <c:pt idx="165">
                  <c:v>2.1120000000000001</c:v>
                </c:pt>
                <c:pt idx="166">
                  <c:v>2.1120000000000001</c:v>
                </c:pt>
                <c:pt idx="167">
                  <c:v>2.1120000000000001</c:v>
                </c:pt>
                <c:pt idx="168">
                  <c:v>2.1120000000000001</c:v>
                </c:pt>
                <c:pt idx="169">
                  <c:v>2.1120000000000001</c:v>
                </c:pt>
                <c:pt idx="170">
                  <c:v>2.1120000000000001</c:v>
                </c:pt>
                <c:pt idx="171">
                  <c:v>2.1240000000000001</c:v>
                </c:pt>
                <c:pt idx="172">
                  <c:v>2.1360000000000001</c:v>
                </c:pt>
                <c:pt idx="173">
                  <c:v>2.1360000000000001</c:v>
                </c:pt>
                <c:pt idx="174">
                  <c:v>2.1360000000000001</c:v>
                </c:pt>
                <c:pt idx="175">
                  <c:v>2.1360000000000001</c:v>
                </c:pt>
                <c:pt idx="176">
                  <c:v>2.1360000000000001</c:v>
                </c:pt>
                <c:pt idx="177">
                  <c:v>2.1360000000000001</c:v>
                </c:pt>
                <c:pt idx="178">
                  <c:v>2.1360000000000001</c:v>
                </c:pt>
                <c:pt idx="179">
                  <c:v>2.1360000000000001</c:v>
                </c:pt>
                <c:pt idx="180">
                  <c:v>2.1360000000000001</c:v>
                </c:pt>
                <c:pt idx="181">
                  <c:v>2.1360000000000001</c:v>
                </c:pt>
                <c:pt idx="182">
                  <c:v>2.1480000000000001</c:v>
                </c:pt>
                <c:pt idx="183">
                  <c:v>2.1480000000000001</c:v>
                </c:pt>
                <c:pt idx="184">
                  <c:v>2.1480000000000001</c:v>
                </c:pt>
                <c:pt idx="185">
                  <c:v>2.1480000000000001</c:v>
                </c:pt>
                <c:pt idx="186">
                  <c:v>2.1480000000000001</c:v>
                </c:pt>
                <c:pt idx="187">
                  <c:v>2.1480000000000001</c:v>
                </c:pt>
                <c:pt idx="188">
                  <c:v>2.1480000000000001</c:v>
                </c:pt>
                <c:pt idx="189">
                  <c:v>2.1480000000000001</c:v>
                </c:pt>
                <c:pt idx="190">
                  <c:v>2.1480000000000001</c:v>
                </c:pt>
                <c:pt idx="191">
                  <c:v>2.1120000000000001</c:v>
                </c:pt>
                <c:pt idx="192">
                  <c:v>2.0519999999999992</c:v>
                </c:pt>
                <c:pt idx="193">
                  <c:v>2.0519999999999992</c:v>
                </c:pt>
                <c:pt idx="194">
                  <c:v>2.0159999999999991</c:v>
                </c:pt>
                <c:pt idx="195">
                  <c:v>1.8360000000000001</c:v>
                </c:pt>
                <c:pt idx="196">
                  <c:v>1.7520000000000009</c:v>
                </c:pt>
                <c:pt idx="197">
                  <c:v>1.7160000000000011</c:v>
                </c:pt>
                <c:pt idx="198">
                  <c:v>1.655999999999997</c:v>
                </c:pt>
                <c:pt idx="199">
                  <c:v>1.5</c:v>
                </c:pt>
                <c:pt idx="200">
                  <c:v>1.391999999999997</c:v>
                </c:pt>
                <c:pt idx="201">
                  <c:v>1.3320000000000001</c:v>
                </c:pt>
                <c:pt idx="202">
                  <c:v>1.236</c:v>
                </c:pt>
                <c:pt idx="203">
                  <c:v>1.1160000000000001</c:v>
                </c:pt>
                <c:pt idx="204">
                  <c:v>1.0680000000000001</c:v>
                </c:pt>
                <c:pt idx="205">
                  <c:v>1.044</c:v>
                </c:pt>
                <c:pt idx="206">
                  <c:v>1.032</c:v>
                </c:pt>
                <c:pt idx="207">
                  <c:v>0.93600000000000005</c:v>
                </c:pt>
                <c:pt idx="208">
                  <c:v>0.88800000000000001</c:v>
                </c:pt>
                <c:pt idx="209">
                  <c:v>0.88800000000000001</c:v>
                </c:pt>
                <c:pt idx="210">
                  <c:v>0.88800000000000001</c:v>
                </c:pt>
                <c:pt idx="211">
                  <c:v>0.82800000000000096</c:v>
                </c:pt>
                <c:pt idx="212">
                  <c:v>0.79200000000000004</c:v>
                </c:pt>
                <c:pt idx="213">
                  <c:v>0.78</c:v>
                </c:pt>
                <c:pt idx="214">
                  <c:v>0.76800000000000201</c:v>
                </c:pt>
                <c:pt idx="215">
                  <c:v>0.69599999999999995</c:v>
                </c:pt>
                <c:pt idx="216">
                  <c:v>0.67200000000000204</c:v>
                </c:pt>
                <c:pt idx="217">
                  <c:v>0.67200000000000204</c:v>
                </c:pt>
                <c:pt idx="218">
                  <c:v>0.67200000000000204</c:v>
                </c:pt>
                <c:pt idx="219">
                  <c:v>0.66000000000000203</c:v>
                </c:pt>
                <c:pt idx="220">
                  <c:v>0.64800000000000202</c:v>
                </c:pt>
                <c:pt idx="221">
                  <c:v>0.64800000000000202</c:v>
                </c:pt>
                <c:pt idx="222">
                  <c:v>0.63600000000000101</c:v>
                </c:pt>
                <c:pt idx="223">
                  <c:v>0.61200000000000099</c:v>
                </c:pt>
                <c:pt idx="224">
                  <c:v>0.56399999999999995</c:v>
                </c:pt>
                <c:pt idx="225">
                  <c:v>0.54</c:v>
                </c:pt>
                <c:pt idx="226">
                  <c:v>0.48</c:v>
                </c:pt>
                <c:pt idx="227">
                  <c:v>0.40799999999999997</c:v>
                </c:pt>
                <c:pt idx="228">
                  <c:v>0.36</c:v>
                </c:pt>
                <c:pt idx="229">
                  <c:v>0.33600000000000102</c:v>
                </c:pt>
                <c:pt idx="230">
                  <c:v>0.27600000000000002</c:v>
                </c:pt>
                <c:pt idx="231">
                  <c:v>0.216</c:v>
                </c:pt>
                <c:pt idx="232">
                  <c:v>0.20399999999999999</c:v>
                </c:pt>
                <c:pt idx="233">
                  <c:v>0.20399999999999999</c:v>
                </c:pt>
                <c:pt idx="234">
                  <c:v>0.18</c:v>
                </c:pt>
                <c:pt idx="235">
                  <c:v>0.12</c:v>
                </c:pt>
                <c:pt idx="236">
                  <c:v>0.108</c:v>
                </c:pt>
                <c:pt idx="237">
                  <c:v>9.6000000000000002E-2</c:v>
                </c:pt>
                <c:pt idx="238">
                  <c:v>7.1999999999999995E-2</c:v>
                </c:pt>
                <c:pt idx="239">
                  <c:v>2.4E-2</c:v>
                </c:pt>
                <c:pt idx="240">
                  <c:v>0</c:v>
                </c:pt>
                <c:pt idx="241">
                  <c:v>0.40799999999999997</c:v>
                </c:pt>
                <c:pt idx="242">
                  <c:v>0.312000000000001</c:v>
                </c:pt>
                <c:pt idx="243">
                  <c:v>0.192</c:v>
                </c:pt>
                <c:pt idx="244">
                  <c:v>0.108</c:v>
                </c:pt>
                <c:pt idx="245">
                  <c:v>0.13200000000000001</c:v>
                </c:pt>
                <c:pt idx="246">
                  <c:v>0.108</c:v>
                </c:pt>
                <c:pt idx="247">
                  <c:v>3.5999999999999997E-2</c:v>
                </c:pt>
                <c:pt idx="248">
                  <c:v>1.2E-2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</c:numCache>
            </c:numRef>
          </c:val>
          <c:smooth val="0"/>
        </c:ser>
        <c:ser>
          <c:idx val="5"/>
          <c:order val="5"/>
          <c:tx>
            <c:v>MODIS-R SWE - South</c:v>
          </c:tx>
          <c:spPr>
            <a:ln w="19050">
              <a:solidFill>
                <a:prstClr val="black"/>
              </a:solidFill>
              <a:prstDash val="sysDot"/>
            </a:ln>
          </c:spPr>
          <c:marker>
            <c:symbol val="none"/>
          </c:marker>
          <c:val>
            <c:numRef>
              <c:f>swe!$H$4:$H$372</c:f>
              <c:numCache>
                <c:formatCode>General</c:formatCode>
                <c:ptCount val="369"/>
                <c:pt idx="0">
                  <c:v>1.7400000000000011</c:v>
                </c:pt>
                <c:pt idx="1">
                  <c:v>1.7400000000000011</c:v>
                </c:pt>
                <c:pt idx="2">
                  <c:v>1.7400000000000011</c:v>
                </c:pt>
                <c:pt idx="3">
                  <c:v>1.7400000000000011</c:v>
                </c:pt>
                <c:pt idx="4">
                  <c:v>1.7400000000000011</c:v>
                </c:pt>
                <c:pt idx="5">
                  <c:v>1.7400000000000011</c:v>
                </c:pt>
                <c:pt idx="6">
                  <c:v>1.7400000000000011</c:v>
                </c:pt>
                <c:pt idx="7">
                  <c:v>1.7400000000000011</c:v>
                </c:pt>
                <c:pt idx="8">
                  <c:v>1.7400000000000011</c:v>
                </c:pt>
                <c:pt idx="9">
                  <c:v>1.7400000000000011</c:v>
                </c:pt>
                <c:pt idx="10">
                  <c:v>1.7400000000000011</c:v>
                </c:pt>
                <c:pt idx="11">
                  <c:v>1.7400000000000011</c:v>
                </c:pt>
                <c:pt idx="12">
                  <c:v>1.7400000000000011</c:v>
                </c:pt>
                <c:pt idx="13">
                  <c:v>1.7400000000000011</c:v>
                </c:pt>
                <c:pt idx="14">
                  <c:v>1.7400000000000011</c:v>
                </c:pt>
                <c:pt idx="15">
                  <c:v>1.7760000000000009</c:v>
                </c:pt>
                <c:pt idx="16">
                  <c:v>1.7760000000000009</c:v>
                </c:pt>
                <c:pt idx="17">
                  <c:v>1.7760000000000009</c:v>
                </c:pt>
                <c:pt idx="18">
                  <c:v>1.7760000000000009</c:v>
                </c:pt>
                <c:pt idx="19">
                  <c:v>1.7760000000000009</c:v>
                </c:pt>
                <c:pt idx="20">
                  <c:v>1.7760000000000009</c:v>
                </c:pt>
                <c:pt idx="21">
                  <c:v>1.7760000000000009</c:v>
                </c:pt>
                <c:pt idx="22">
                  <c:v>1.7760000000000009</c:v>
                </c:pt>
                <c:pt idx="23">
                  <c:v>1.9319999999999951</c:v>
                </c:pt>
                <c:pt idx="24">
                  <c:v>1.9440000000000019</c:v>
                </c:pt>
                <c:pt idx="25">
                  <c:v>1.9440000000000019</c:v>
                </c:pt>
                <c:pt idx="26">
                  <c:v>1.956000000000002</c:v>
                </c:pt>
                <c:pt idx="27">
                  <c:v>1.956000000000002</c:v>
                </c:pt>
                <c:pt idx="28">
                  <c:v>1.956000000000002</c:v>
                </c:pt>
                <c:pt idx="29">
                  <c:v>1.956000000000002</c:v>
                </c:pt>
                <c:pt idx="30">
                  <c:v>1.980000000000002</c:v>
                </c:pt>
                <c:pt idx="31">
                  <c:v>1.980000000000002</c:v>
                </c:pt>
                <c:pt idx="32">
                  <c:v>1.980000000000002</c:v>
                </c:pt>
                <c:pt idx="33">
                  <c:v>1.980000000000002</c:v>
                </c:pt>
                <c:pt idx="34">
                  <c:v>1.992000000000002</c:v>
                </c:pt>
                <c:pt idx="35">
                  <c:v>1.992000000000002</c:v>
                </c:pt>
                <c:pt idx="36">
                  <c:v>1.992000000000002</c:v>
                </c:pt>
                <c:pt idx="37">
                  <c:v>1.992000000000002</c:v>
                </c:pt>
                <c:pt idx="38">
                  <c:v>1.992000000000002</c:v>
                </c:pt>
                <c:pt idx="39">
                  <c:v>2.0159999999999991</c:v>
                </c:pt>
                <c:pt idx="40">
                  <c:v>2.028</c:v>
                </c:pt>
                <c:pt idx="41">
                  <c:v>2.028</c:v>
                </c:pt>
                <c:pt idx="42">
                  <c:v>2.04</c:v>
                </c:pt>
                <c:pt idx="43">
                  <c:v>2.04</c:v>
                </c:pt>
                <c:pt idx="44">
                  <c:v>2.04</c:v>
                </c:pt>
                <c:pt idx="45">
                  <c:v>2.04</c:v>
                </c:pt>
                <c:pt idx="46">
                  <c:v>2.0519999999999992</c:v>
                </c:pt>
                <c:pt idx="47">
                  <c:v>2.0640000000000001</c:v>
                </c:pt>
                <c:pt idx="48">
                  <c:v>2.0640000000000001</c:v>
                </c:pt>
                <c:pt idx="49">
                  <c:v>2.0640000000000001</c:v>
                </c:pt>
                <c:pt idx="50">
                  <c:v>2.0640000000000001</c:v>
                </c:pt>
                <c:pt idx="51">
                  <c:v>2.0640000000000001</c:v>
                </c:pt>
                <c:pt idx="52">
                  <c:v>2.0640000000000001</c:v>
                </c:pt>
                <c:pt idx="53">
                  <c:v>2.0640000000000001</c:v>
                </c:pt>
                <c:pt idx="54">
                  <c:v>2.0640000000000001</c:v>
                </c:pt>
                <c:pt idx="55">
                  <c:v>2.0640000000000001</c:v>
                </c:pt>
                <c:pt idx="56">
                  <c:v>2.0640000000000001</c:v>
                </c:pt>
                <c:pt idx="57">
                  <c:v>2.0640000000000001</c:v>
                </c:pt>
                <c:pt idx="58">
                  <c:v>2.0759999999999992</c:v>
                </c:pt>
                <c:pt idx="59">
                  <c:v>2.0759999999999992</c:v>
                </c:pt>
                <c:pt idx="60">
                  <c:v>2.0880000000000001</c:v>
                </c:pt>
                <c:pt idx="61">
                  <c:v>2.0880000000000001</c:v>
                </c:pt>
                <c:pt idx="62">
                  <c:v>2.0880000000000001</c:v>
                </c:pt>
                <c:pt idx="63">
                  <c:v>2.0880000000000001</c:v>
                </c:pt>
                <c:pt idx="64">
                  <c:v>2.0880000000000001</c:v>
                </c:pt>
                <c:pt idx="65">
                  <c:v>2.0880000000000001</c:v>
                </c:pt>
                <c:pt idx="66">
                  <c:v>2.0880000000000001</c:v>
                </c:pt>
                <c:pt idx="67">
                  <c:v>2.0880000000000001</c:v>
                </c:pt>
                <c:pt idx="68">
                  <c:v>2.0880000000000001</c:v>
                </c:pt>
                <c:pt idx="69">
                  <c:v>2.0880000000000001</c:v>
                </c:pt>
                <c:pt idx="70">
                  <c:v>2.0880000000000001</c:v>
                </c:pt>
                <c:pt idx="71">
                  <c:v>2.0880000000000001</c:v>
                </c:pt>
                <c:pt idx="72">
                  <c:v>2.0880000000000001</c:v>
                </c:pt>
                <c:pt idx="73">
                  <c:v>2.0880000000000001</c:v>
                </c:pt>
                <c:pt idx="74">
                  <c:v>2.0880000000000001</c:v>
                </c:pt>
                <c:pt idx="75">
                  <c:v>2.0880000000000001</c:v>
                </c:pt>
                <c:pt idx="76">
                  <c:v>2.0880000000000001</c:v>
                </c:pt>
                <c:pt idx="77">
                  <c:v>2.0880000000000001</c:v>
                </c:pt>
                <c:pt idx="78">
                  <c:v>2.0880000000000001</c:v>
                </c:pt>
                <c:pt idx="79">
                  <c:v>2.0880000000000001</c:v>
                </c:pt>
                <c:pt idx="80">
                  <c:v>2.0880000000000001</c:v>
                </c:pt>
                <c:pt idx="81">
                  <c:v>2.0880000000000001</c:v>
                </c:pt>
                <c:pt idx="82">
                  <c:v>2.0880000000000001</c:v>
                </c:pt>
                <c:pt idx="83">
                  <c:v>2.0880000000000001</c:v>
                </c:pt>
                <c:pt idx="84">
                  <c:v>2.0880000000000001</c:v>
                </c:pt>
                <c:pt idx="85">
                  <c:v>2.0880000000000001</c:v>
                </c:pt>
                <c:pt idx="86">
                  <c:v>2.0880000000000001</c:v>
                </c:pt>
                <c:pt idx="87">
                  <c:v>2.0880000000000001</c:v>
                </c:pt>
                <c:pt idx="88">
                  <c:v>2.0880000000000001</c:v>
                </c:pt>
                <c:pt idx="89">
                  <c:v>2.0880000000000001</c:v>
                </c:pt>
                <c:pt idx="90">
                  <c:v>2.0880000000000001</c:v>
                </c:pt>
                <c:pt idx="91">
                  <c:v>2.0880000000000001</c:v>
                </c:pt>
                <c:pt idx="92">
                  <c:v>2.0880000000000001</c:v>
                </c:pt>
                <c:pt idx="93">
                  <c:v>2.0880000000000001</c:v>
                </c:pt>
                <c:pt idx="94">
                  <c:v>2.0880000000000001</c:v>
                </c:pt>
                <c:pt idx="95">
                  <c:v>2.0880000000000001</c:v>
                </c:pt>
                <c:pt idx="96">
                  <c:v>2.0880000000000001</c:v>
                </c:pt>
                <c:pt idx="97">
                  <c:v>2.0880000000000001</c:v>
                </c:pt>
                <c:pt idx="98">
                  <c:v>2.0880000000000001</c:v>
                </c:pt>
                <c:pt idx="99">
                  <c:v>2.0880000000000001</c:v>
                </c:pt>
                <c:pt idx="100">
                  <c:v>2.0880000000000001</c:v>
                </c:pt>
                <c:pt idx="101">
                  <c:v>2.0880000000000001</c:v>
                </c:pt>
                <c:pt idx="102">
                  <c:v>2.0880000000000001</c:v>
                </c:pt>
                <c:pt idx="103">
                  <c:v>2.0880000000000001</c:v>
                </c:pt>
                <c:pt idx="104">
                  <c:v>2.0880000000000001</c:v>
                </c:pt>
                <c:pt idx="105">
                  <c:v>2.0880000000000001</c:v>
                </c:pt>
                <c:pt idx="106">
                  <c:v>2.0880000000000001</c:v>
                </c:pt>
                <c:pt idx="107">
                  <c:v>2.0880000000000001</c:v>
                </c:pt>
                <c:pt idx="108">
                  <c:v>2.0880000000000001</c:v>
                </c:pt>
                <c:pt idx="109">
                  <c:v>2.0880000000000001</c:v>
                </c:pt>
                <c:pt idx="110">
                  <c:v>2.0880000000000001</c:v>
                </c:pt>
                <c:pt idx="111">
                  <c:v>2.0880000000000001</c:v>
                </c:pt>
                <c:pt idx="112">
                  <c:v>2.0880000000000001</c:v>
                </c:pt>
                <c:pt idx="113">
                  <c:v>2.0880000000000001</c:v>
                </c:pt>
                <c:pt idx="114">
                  <c:v>2.0880000000000001</c:v>
                </c:pt>
                <c:pt idx="115">
                  <c:v>2.0880000000000001</c:v>
                </c:pt>
                <c:pt idx="116">
                  <c:v>2.0880000000000001</c:v>
                </c:pt>
                <c:pt idx="117">
                  <c:v>2.0880000000000001</c:v>
                </c:pt>
                <c:pt idx="118">
                  <c:v>2.0880000000000001</c:v>
                </c:pt>
                <c:pt idx="119">
                  <c:v>2.0880000000000001</c:v>
                </c:pt>
                <c:pt idx="120">
                  <c:v>2.0880000000000001</c:v>
                </c:pt>
                <c:pt idx="121">
                  <c:v>2.0880000000000001</c:v>
                </c:pt>
                <c:pt idx="122">
                  <c:v>2.0880000000000001</c:v>
                </c:pt>
                <c:pt idx="123">
                  <c:v>2.0880000000000001</c:v>
                </c:pt>
                <c:pt idx="124">
                  <c:v>2.0880000000000001</c:v>
                </c:pt>
                <c:pt idx="125">
                  <c:v>2.0880000000000001</c:v>
                </c:pt>
                <c:pt idx="126">
                  <c:v>2.0880000000000001</c:v>
                </c:pt>
                <c:pt idx="127">
                  <c:v>2.0880000000000001</c:v>
                </c:pt>
                <c:pt idx="128">
                  <c:v>2.0880000000000001</c:v>
                </c:pt>
                <c:pt idx="129">
                  <c:v>2.0880000000000001</c:v>
                </c:pt>
                <c:pt idx="130">
                  <c:v>2.0880000000000001</c:v>
                </c:pt>
                <c:pt idx="131">
                  <c:v>2.0880000000000001</c:v>
                </c:pt>
                <c:pt idx="132">
                  <c:v>2.0880000000000001</c:v>
                </c:pt>
                <c:pt idx="133">
                  <c:v>2.0880000000000001</c:v>
                </c:pt>
                <c:pt idx="134">
                  <c:v>2.0880000000000001</c:v>
                </c:pt>
                <c:pt idx="135">
                  <c:v>2.0880000000000001</c:v>
                </c:pt>
                <c:pt idx="136">
                  <c:v>2.0880000000000001</c:v>
                </c:pt>
                <c:pt idx="137">
                  <c:v>2.0880000000000001</c:v>
                </c:pt>
                <c:pt idx="138">
                  <c:v>2.0880000000000001</c:v>
                </c:pt>
                <c:pt idx="139">
                  <c:v>2.0880000000000001</c:v>
                </c:pt>
                <c:pt idx="140">
                  <c:v>2.0880000000000001</c:v>
                </c:pt>
                <c:pt idx="141">
                  <c:v>2.0880000000000001</c:v>
                </c:pt>
                <c:pt idx="142">
                  <c:v>2.0880000000000001</c:v>
                </c:pt>
                <c:pt idx="143">
                  <c:v>2.0759999999999992</c:v>
                </c:pt>
                <c:pt idx="144">
                  <c:v>2.0640000000000001</c:v>
                </c:pt>
                <c:pt idx="145">
                  <c:v>2.0640000000000001</c:v>
                </c:pt>
                <c:pt idx="146">
                  <c:v>2.0519999999999992</c:v>
                </c:pt>
                <c:pt idx="147">
                  <c:v>2.0519999999999992</c:v>
                </c:pt>
                <c:pt idx="148">
                  <c:v>2.0519999999999992</c:v>
                </c:pt>
                <c:pt idx="149">
                  <c:v>2.0519999999999992</c:v>
                </c:pt>
                <c:pt idx="150">
                  <c:v>2.0519999999999992</c:v>
                </c:pt>
                <c:pt idx="151">
                  <c:v>2.0519999999999992</c:v>
                </c:pt>
                <c:pt idx="152">
                  <c:v>2.0519999999999992</c:v>
                </c:pt>
                <c:pt idx="153">
                  <c:v>2.0519999999999992</c:v>
                </c:pt>
                <c:pt idx="154">
                  <c:v>2.0519999999999992</c:v>
                </c:pt>
                <c:pt idx="155">
                  <c:v>2.0880000000000001</c:v>
                </c:pt>
                <c:pt idx="156">
                  <c:v>2.1</c:v>
                </c:pt>
                <c:pt idx="157">
                  <c:v>2.1</c:v>
                </c:pt>
                <c:pt idx="158">
                  <c:v>2.1</c:v>
                </c:pt>
                <c:pt idx="159">
                  <c:v>2.1</c:v>
                </c:pt>
                <c:pt idx="160">
                  <c:v>2.1</c:v>
                </c:pt>
                <c:pt idx="161">
                  <c:v>2.1</c:v>
                </c:pt>
                <c:pt idx="162">
                  <c:v>2.1</c:v>
                </c:pt>
                <c:pt idx="163">
                  <c:v>2.1</c:v>
                </c:pt>
                <c:pt idx="164">
                  <c:v>2.1</c:v>
                </c:pt>
                <c:pt idx="165">
                  <c:v>2.1</c:v>
                </c:pt>
                <c:pt idx="166">
                  <c:v>2.1</c:v>
                </c:pt>
                <c:pt idx="167">
                  <c:v>2.1</c:v>
                </c:pt>
                <c:pt idx="168">
                  <c:v>2.1</c:v>
                </c:pt>
                <c:pt idx="169">
                  <c:v>2.1</c:v>
                </c:pt>
                <c:pt idx="170">
                  <c:v>2.1</c:v>
                </c:pt>
                <c:pt idx="171">
                  <c:v>2.1120000000000001</c:v>
                </c:pt>
                <c:pt idx="172">
                  <c:v>2.1240000000000001</c:v>
                </c:pt>
                <c:pt idx="173">
                  <c:v>2.1240000000000001</c:v>
                </c:pt>
                <c:pt idx="174">
                  <c:v>2.1240000000000001</c:v>
                </c:pt>
                <c:pt idx="175">
                  <c:v>2.1240000000000001</c:v>
                </c:pt>
                <c:pt idx="176">
                  <c:v>2.1240000000000001</c:v>
                </c:pt>
                <c:pt idx="177">
                  <c:v>2.1240000000000001</c:v>
                </c:pt>
                <c:pt idx="178">
                  <c:v>2.1240000000000001</c:v>
                </c:pt>
                <c:pt idx="179">
                  <c:v>2.1240000000000001</c:v>
                </c:pt>
                <c:pt idx="180">
                  <c:v>2.1240000000000001</c:v>
                </c:pt>
                <c:pt idx="181">
                  <c:v>2.1240000000000001</c:v>
                </c:pt>
                <c:pt idx="182">
                  <c:v>2.1360000000000001</c:v>
                </c:pt>
                <c:pt idx="183">
                  <c:v>2.1360000000000001</c:v>
                </c:pt>
                <c:pt idx="184">
                  <c:v>2.1360000000000001</c:v>
                </c:pt>
                <c:pt idx="185">
                  <c:v>2.1360000000000001</c:v>
                </c:pt>
                <c:pt idx="186">
                  <c:v>2.1360000000000001</c:v>
                </c:pt>
                <c:pt idx="187">
                  <c:v>2.1360000000000001</c:v>
                </c:pt>
                <c:pt idx="188">
                  <c:v>2.1360000000000001</c:v>
                </c:pt>
                <c:pt idx="189">
                  <c:v>2.1360000000000001</c:v>
                </c:pt>
                <c:pt idx="190">
                  <c:v>2.1360000000000001</c:v>
                </c:pt>
                <c:pt idx="191">
                  <c:v>2.1240000000000001</c:v>
                </c:pt>
                <c:pt idx="192">
                  <c:v>2.0880000000000001</c:v>
                </c:pt>
                <c:pt idx="193">
                  <c:v>2.0759999999999992</c:v>
                </c:pt>
                <c:pt idx="194">
                  <c:v>2.0640000000000001</c:v>
                </c:pt>
                <c:pt idx="195">
                  <c:v>1.9440000000000019</c:v>
                </c:pt>
                <c:pt idx="196">
                  <c:v>1.86</c:v>
                </c:pt>
                <c:pt idx="197">
                  <c:v>1.8360000000000001</c:v>
                </c:pt>
                <c:pt idx="198">
                  <c:v>1.8</c:v>
                </c:pt>
                <c:pt idx="199">
                  <c:v>1.655999999999997</c:v>
                </c:pt>
                <c:pt idx="200">
                  <c:v>1.548</c:v>
                </c:pt>
                <c:pt idx="201">
                  <c:v>1.488</c:v>
                </c:pt>
                <c:pt idx="202">
                  <c:v>1.391999999999997</c:v>
                </c:pt>
                <c:pt idx="203">
                  <c:v>1.26</c:v>
                </c:pt>
                <c:pt idx="204">
                  <c:v>1.212</c:v>
                </c:pt>
                <c:pt idx="205">
                  <c:v>1.1879999999999971</c:v>
                </c:pt>
                <c:pt idx="206">
                  <c:v>1.175999999999997</c:v>
                </c:pt>
                <c:pt idx="207">
                  <c:v>1.0920000000000001</c:v>
                </c:pt>
                <c:pt idx="208">
                  <c:v>1.044</c:v>
                </c:pt>
                <c:pt idx="209">
                  <c:v>1.044</c:v>
                </c:pt>
                <c:pt idx="210">
                  <c:v>1.044</c:v>
                </c:pt>
                <c:pt idx="211">
                  <c:v>0.96000000000000096</c:v>
                </c:pt>
                <c:pt idx="212">
                  <c:v>0.92400000000000004</c:v>
                </c:pt>
                <c:pt idx="213">
                  <c:v>0.9</c:v>
                </c:pt>
                <c:pt idx="214">
                  <c:v>0.9</c:v>
                </c:pt>
                <c:pt idx="215">
                  <c:v>0.84000000000000097</c:v>
                </c:pt>
                <c:pt idx="216">
                  <c:v>0.81599999999999995</c:v>
                </c:pt>
                <c:pt idx="217">
                  <c:v>0.80400000000000005</c:v>
                </c:pt>
                <c:pt idx="218">
                  <c:v>0.80400000000000005</c:v>
                </c:pt>
                <c:pt idx="219">
                  <c:v>0.79200000000000004</c:v>
                </c:pt>
                <c:pt idx="220">
                  <c:v>0.76800000000000201</c:v>
                </c:pt>
                <c:pt idx="221">
                  <c:v>0.76800000000000201</c:v>
                </c:pt>
                <c:pt idx="222">
                  <c:v>0.76800000000000201</c:v>
                </c:pt>
                <c:pt idx="223">
                  <c:v>0.74400000000000099</c:v>
                </c:pt>
                <c:pt idx="224">
                  <c:v>0.70800000000000096</c:v>
                </c:pt>
                <c:pt idx="225">
                  <c:v>0.67200000000000204</c:v>
                </c:pt>
                <c:pt idx="226">
                  <c:v>0.624000000000001</c:v>
                </c:pt>
                <c:pt idx="227">
                  <c:v>0.54</c:v>
                </c:pt>
                <c:pt idx="228">
                  <c:v>0.49199999999999999</c:v>
                </c:pt>
                <c:pt idx="229">
                  <c:v>0.46800000000000003</c:v>
                </c:pt>
                <c:pt idx="230">
                  <c:v>0.40799999999999997</c:v>
                </c:pt>
                <c:pt idx="231">
                  <c:v>0.33600000000000102</c:v>
                </c:pt>
                <c:pt idx="232">
                  <c:v>0.312000000000001</c:v>
                </c:pt>
                <c:pt idx="233">
                  <c:v>0.312000000000001</c:v>
                </c:pt>
                <c:pt idx="234">
                  <c:v>0.28799999999999998</c:v>
                </c:pt>
                <c:pt idx="235">
                  <c:v>0.22800000000000001</c:v>
                </c:pt>
                <c:pt idx="236">
                  <c:v>0.20399999999999999</c:v>
                </c:pt>
                <c:pt idx="237">
                  <c:v>0.20399999999999999</c:v>
                </c:pt>
                <c:pt idx="238">
                  <c:v>0.16800000000000001</c:v>
                </c:pt>
                <c:pt idx="239">
                  <c:v>0.108</c:v>
                </c:pt>
                <c:pt idx="240">
                  <c:v>8.4000000000000102E-2</c:v>
                </c:pt>
                <c:pt idx="241">
                  <c:v>0.49199999999999999</c:v>
                </c:pt>
                <c:pt idx="242">
                  <c:v>0.38400000000000101</c:v>
                </c:pt>
                <c:pt idx="243">
                  <c:v>0.26400000000000001</c:v>
                </c:pt>
                <c:pt idx="244">
                  <c:v>0.16800000000000001</c:v>
                </c:pt>
                <c:pt idx="245">
                  <c:v>0.20399999999999999</c:v>
                </c:pt>
                <c:pt idx="246">
                  <c:v>0.18</c:v>
                </c:pt>
                <c:pt idx="247">
                  <c:v>0.156</c:v>
                </c:pt>
                <c:pt idx="248">
                  <c:v>0.14399999999999999</c:v>
                </c:pt>
                <c:pt idx="249">
                  <c:v>0.13200000000000001</c:v>
                </c:pt>
                <c:pt idx="250">
                  <c:v>0.13200000000000001</c:v>
                </c:pt>
                <c:pt idx="251">
                  <c:v>0.13200000000000001</c:v>
                </c:pt>
                <c:pt idx="252">
                  <c:v>0.14399999999999999</c:v>
                </c:pt>
                <c:pt idx="253">
                  <c:v>0.14399999999999999</c:v>
                </c:pt>
                <c:pt idx="254">
                  <c:v>0.13200000000000001</c:v>
                </c:pt>
                <c:pt idx="255">
                  <c:v>0.12</c:v>
                </c:pt>
                <c:pt idx="256">
                  <c:v>0.12</c:v>
                </c:pt>
                <c:pt idx="257">
                  <c:v>0.12</c:v>
                </c:pt>
                <c:pt idx="258">
                  <c:v>0.108</c:v>
                </c:pt>
                <c:pt idx="259">
                  <c:v>9.6000000000000002E-2</c:v>
                </c:pt>
                <c:pt idx="260">
                  <c:v>9.6000000000000002E-2</c:v>
                </c:pt>
                <c:pt idx="261">
                  <c:v>9.6000000000000002E-2</c:v>
                </c:pt>
                <c:pt idx="262">
                  <c:v>8.4000000000000102E-2</c:v>
                </c:pt>
                <c:pt idx="263">
                  <c:v>7.1999999999999995E-2</c:v>
                </c:pt>
                <c:pt idx="264">
                  <c:v>7.1999999999999995E-2</c:v>
                </c:pt>
                <c:pt idx="265">
                  <c:v>7.1999999999999995E-2</c:v>
                </c:pt>
                <c:pt idx="266">
                  <c:v>7.1999999999999995E-2</c:v>
                </c:pt>
                <c:pt idx="267">
                  <c:v>6.0000000000000102E-2</c:v>
                </c:pt>
                <c:pt idx="268">
                  <c:v>6.0000000000000102E-2</c:v>
                </c:pt>
                <c:pt idx="269">
                  <c:v>6.0000000000000102E-2</c:v>
                </c:pt>
                <c:pt idx="270">
                  <c:v>6.0000000000000102E-2</c:v>
                </c:pt>
                <c:pt idx="271">
                  <c:v>3.5999999999999997E-2</c:v>
                </c:pt>
                <c:pt idx="272">
                  <c:v>3.5999999999999997E-2</c:v>
                </c:pt>
                <c:pt idx="273">
                  <c:v>3.5999999999999997E-2</c:v>
                </c:pt>
                <c:pt idx="274">
                  <c:v>2.4E-2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</c:numCache>
            </c:numRef>
          </c:val>
          <c:smooth val="0"/>
        </c:ser>
        <c:ser>
          <c:idx val="6"/>
          <c:order val="6"/>
          <c:tx>
            <c:v>SNOW-17 SWE - Lower</c:v>
          </c:tx>
          <c:spPr>
            <a:ln w="22225">
              <a:solidFill>
                <a:prstClr val="black"/>
              </a:solidFill>
            </a:ln>
          </c:spPr>
          <c:marker>
            <c:symbol val="circle"/>
            <c:size val="5"/>
            <c:spPr>
              <a:solidFill>
                <a:schemeClr val="tx1"/>
              </a:solidFill>
            </c:spPr>
          </c:marker>
          <c:val>
            <c:numRef>
              <c:f>swe!$I$4:$I$372</c:f>
              <c:numCache>
                <c:formatCode>General</c:formatCode>
                <c:ptCount val="369"/>
                <c:pt idx="0">
                  <c:v>1.02</c:v>
                </c:pt>
                <c:pt idx="1">
                  <c:v>1.02</c:v>
                </c:pt>
                <c:pt idx="2">
                  <c:v>1.02</c:v>
                </c:pt>
                <c:pt idx="3">
                  <c:v>1.02</c:v>
                </c:pt>
                <c:pt idx="4">
                  <c:v>1.02</c:v>
                </c:pt>
                <c:pt idx="5">
                  <c:v>1.02</c:v>
                </c:pt>
                <c:pt idx="6">
                  <c:v>1.02</c:v>
                </c:pt>
                <c:pt idx="7">
                  <c:v>1.02</c:v>
                </c:pt>
                <c:pt idx="8">
                  <c:v>1.02</c:v>
                </c:pt>
                <c:pt idx="9">
                  <c:v>1.02</c:v>
                </c:pt>
                <c:pt idx="10">
                  <c:v>1.02</c:v>
                </c:pt>
                <c:pt idx="11">
                  <c:v>1.02</c:v>
                </c:pt>
                <c:pt idx="12">
                  <c:v>1.02</c:v>
                </c:pt>
                <c:pt idx="13">
                  <c:v>1.02</c:v>
                </c:pt>
                <c:pt idx="14">
                  <c:v>1.02</c:v>
                </c:pt>
                <c:pt idx="15">
                  <c:v>1.056</c:v>
                </c:pt>
                <c:pt idx="16">
                  <c:v>1.056</c:v>
                </c:pt>
                <c:pt idx="17">
                  <c:v>1.056</c:v>
                </c:pt>
                <c:pt idx="18">
                  <c:v>1.056</c:v>
                </c:pt>
                <c:pt idx="19">
                  <c:v>1.056</c:v>
                </c:pt>
                <c:pt idx="20">
                  <c:v>1.056</c:v>
                </c:pt>
                <c:pt idx="21">
                  <c:v>1.056</c:v>
                </c:pt>
                <c:pt idx="22">
                  <c:v>1.056</c:v>
                </c:pt>
                <c:pt idx="23">
                  <c:v>1.175999999999997</c:v>
                </c:pt>
                <c:pt idx="24">
                  <c:v>1.1879999999999971</c:v>
                </c:pt>
                <c:pt idx="25">
                  <c:v>1.1879999999999971</c:v>
                </c:pt>
                <c:pt idx="26">
                  <c:v>1.212</c:v>
                </c:pt>
                <c:pt idx="27">
                  <c:v>1.212</c:v>
                </c:pt>
                <c:pt idx="28">
                  <c:v>1.212</c:v>
                </c:pt>
                <c:pt idx="29">
                  <c:v>1.212</c:v>
                </c:pt>
                <c:pt idx="30">
                  <c:v>1.224</c:v>
                </c:pt>
                <c:pt idx="31">
                  <c:v>1.224</c:v>
                </c:pt>
                <c:pt idx="32">
                  <c:v>1.224</c:v>
                </c:pt>
                <c:pt idx="33">
                  <c:v>1.224</c:v>
                </c:pt>
                <c:pt idx="34">
                  <c:v>1.236</c:v>
                </c:pt>
                <c:pt idx="35">
                  <c:v>1.236</c:v>
                </c:pt>
                <c:pt idx="36">
                  <c:v>1.236</c:v>
                </c:pt>
                <c:pt idx="37">
                  <c:v>1.236</c:v>
                </c:pt>
                <c:pt idx="38">
                  <c:v>1.236</c:v>
                </c:pt>
                <c:pt idx="39">
                  <c:v>1.26</c:v>
                </c:pt>
                <c:pt idx="40">
                  <c:v>1.26</c:v>
                </c:pt>
                <c:pt idx="41">
                  <c:v>1.26</c:v>
                </c:pt>
                <c:pt idx="42">
                  <c:v>1.272</c:v>
                </c:pt>
                <c:pt idx="43">
                  <c:v>1.272</c:v>
                </c:pt>
                <c:pt idx="44">
                  <c:v>1.272</c:v>
                </c:pt>
                <c:pt idx="45">
                  <c:v>1.272</c:v>
                </c:pt>
                <c:pt idx="46">
                  <c:v>1.284</c:v>
                </c:pt>
                <c:pt idx="47">
                  <c:v>1.296</c:v>
                </c:pt>
                <c:pt idx="48">
                  <c:v>1.296</c:v>
                </c:pt>
                <c:pt idx="49">
                  <c:v>1.296</c:v>
                </c:pt>
                <c:pt idx="50">
                  <c:v>1.296</c:v>
                </c:pt>
                <c:pt idx="51">
                  <c:v>1.296</c:v>
                </c:pt>
                <c:pt idx="52">
                  <c:v>1.296</c:v>
                </c:pt>
                <c:pt idx="53">
                  <c:v>1.296</c:v>
                </c:pt>
                <c:pt idx="54">
                  <c:v>1.296</c:v>
                </c:pt>
                <c:pt idx="55">
                  <c:v>1.296</c:v>
                </c:pt>
                <c:pt idx="56">
                  <c:v>1.296</c:v>
                </c:pt>
                <c:pt idx="57">
                  <c:v>1.296</c:v>
                </c:pt>
                <c:pt idx="58">
                  <c:v>1.296</c:v>
                </c:pt>
                <c:pt idx="59">
                  <c:v>1.296</c:v>
                </c:pt>
                <c:pt idx="60">
                  <c:v>1.3080000000000001</c:v>
                </c:pt>
                <c:pt idx="61">
                  <c:v>1.3080000000000001</c:v>
                </c:pt>
                <c:pt idx="62">
                  <c:v>1.3080000000000001</c:v>
                </c:pt>
                <c:pt idx="63">
                  <c:v>1.3080000000000001</c:v>
                </c:pt>
                <c:pt idx="64">
                  <c:v>1.3080000000000001</c:v>
                </c:pt>
                <c:pt idx="65">
                  <c:v>1.3080000000000001</c:v>
                </c:pt>
                <c:pt idx="66">
                  <c:v>1.3080000000000001</c:v>
                </c:pt>
                <c:pt idx="67">
                  <c:v>1.3080000000000001</c:v>
                </c:pt>
                <c:pt idx="68">
                  <c:v>1.3080000000000001</c:v>
                </c:pt>
                <c:pt idx="69">
                  <c:v>1.3080000000000001</c:v>
                </c:pt>
                <c:pt idx="70">
                  <c:v>1.3080000000000001</c:v>
                </c:pt>
                <c:pt idx="71">
                  <c:v>1.3080000000000001</c:v>
                </c:pt>
                <c:pt idx="72">
                  <c:v>1.3080000000000001</c:v>
                </c:pt>
                <c:pt idx="73">
                  <c:v>1.3080000000000001</c:v>
                </c:pt>
                <c:pt idx="74">
                  <c:v>1.3080000000000001</c:v>
                </c:pt>
                <c:pt idx="75">
                  <c:v>1.3080000000000001</c:v>
                </c:pt>
                <c:pt idx="76">
                  <c:v>1.3080000000000001</c:v>
                </c:pt>
                <c:pt idx="77">
                  <c:v>1.3080000000000001</c:v>
                </c:pt>
                <c:pt idx="78">
                  <c:v>1.3080000000000001</c:v>
                </c:pt>
                <c:pt idx="79">
                  <c:v>1.3080000000000001</c:v>
                </c:pt>
                <c:pt idx="80">
                  <c:v>1.3080000000000001</c:v>
                </c:pt>
                <c:pt idx="81">
                  <c:v>1.3080000000000001</c:v>
                </c:pt>
                <c:pt idx="82">
                  <c:v>1.3080000000000001</c:v>
                </c:pt>
                <c:pt idx="83">
                  <c:v>1.3080000000000001</c:v>
                </c:pt>
                <c:pt idx="84">
                  <c:v>1.3080000000000001</c:v>
                </c:pt>
                <c:pt idx="85">
                  <c:v>1.3080000000000001</c:v>
                </c:pt>
                <c:pt idx="86">
                  <c:v>1.3080000000000001</c:v>
                </c:pt>
                <c:pt idx="87">
                  <c:v>1.3080000000000001</c:v>
                </c:pt>
                <c:pt idx="88">
                  <c:v>1.3080000000000001</c:v>
                </c:pt>
                <c:pt idx="89">
                  <c:v>1.3080000000000001</c:v>
                </c:pt>
                <c:pt idx="90">
                  <c:v>1.3080000000000001</c:v>
                </c:pt>
                <c:pt idx="91">
                  <c:v>1.3080000000000001</c:v>
                </c:pt>
                <c:pt idx="92">
                  <c:v>1.3080000000000001</c:v>
                </c:pt>
                <c:pt idx="93">
                  <c:v>1.3080000000000001</c:v>
                </c:pt>
                <c:pt idx="94">
                  <c:v>1.3080000000000001</c:v>
                </c:pt>
                <c:pt idx="95">
                  <c:v>1.3080000000000001</c:v>
                </c:pt>
                <c:pt idx="96">
                  <c:v>1.3080000000000001</c:v>
                </c:pt>
                <c:pt idx="97">
                  <c:v>1.3080000000000001</c:v>
                </c:pt>
                <c:pt idx="98">
                  <c:v>1.3080000000000001</c:v>
                </c:pt>
                <c:pt idx="99">
                  <c:v>1.3080000000000001</c:v>
                </c:pt>
                <c:pt idx="100">
                  <c:v>1.3080000000000001</c:v>
                </c:pt>
                <c:pt idx="101">
                  <c:v>1.3080000000000001</c:v>
                </c:pt>
                <c:pt idx="102">
                  <c:v>1.3080000000000001</c:v>
                </c:pt>
                <c:pt idx="103">
                  <c:v>1.3080000000000001</c:v>
                </c:pt>
                <c:pt idx="104">
                  <c:v>1.3080000000000001</c:v>
                </c:pt>
                <c:pt idx="105">
                  <c:v>1.3080000000000001</c:v>
                </c:pt>
                <c:pt idx="106">
                  <c:v>1.3080000000000001</c:v>
                </c:pt>
                <c:pt idx="107">
                  <c:v>1.3080000000000001</c:v>
                </c:pt>
                <c:pt idx="108">
                  <c:v>1.3080000000000001</c:v>
                </c:pt>
                <c:pt idx="109">
                  <c:v>1.3080000000000001</c:v>
                </c:pt>
                <c:pt idx="110">
                  <c:v>1.3080000000000001</c:v>
                </c:pt>
                <c:pt idx="111">
                  <c:v>1.3080000000000001</c:v>
                </c:pt>
                <c:pt idx="112">
                  <c:v>1.3080000000000001</c:v>
                </c:pt>
                <c:pt idx="113">
                  <c:v>1.3080000000000001</c:v>
                </c:pt>
                <c:pt idx="114">
                  <c:v>1.3080000000000001</c:v>
                </c:pt>
                <c:pt idx="115">
                  <c:v>1.3080000000000001</c:v>
                </c:pt>
                <c:pt idx="116">
                  <c:v>1.3080000000000001</c:v>
                </c:pt>
                <c:pt idx="117">
                  <c:v>1.3080000000000001</c:v>
                </c:pt>
                <c:pt idx="118">
                  <c:v>1.3080000000000001</c:v>
                </c:pt>
                <c:pt idx="119">
                  <c:v>1.3080000000000001</c:v>
                </c:pt>
                <c:pt idx="120">
                  <c:v>1.3080000000000001</c:v>
                </c:pt>
                <c:pt idx="121">
                  <c:v>1.3080000000000001</c:v>
                </c:pt>
                <c:pt idx="122">
                  <c:v>1.3080000000000001</c:v>
                </c:pt>
                <c:pt idx="123">
                  <c:v>1.3080000000000001</c:v>
                </c:pt>
                <c:pt idx="124">
                  <c:v>1.3080000000000001</c:v>
                </c:pt>
                <c:pt idx="125">
                  <c:v>1.3080000000000001</c:v>
                </c:pt>
                <c:pt idx="126">
                  <c:v>1.3080000000000001</c:v>
                </c:pt>
                <c:pt idx="127">
                  <c:v>1.3080000000000001</c:v>
                </c:pt>
                <c:pt idx="128">
                  <c:v>1.3080000000000001</c:v>
                </c:pt>
                <c:pt idx="129">
                  <c:v>1.3080000000000001</c:v>
                </c:pt>
                <c:pt idx="130">
                  <c:v>1.3080000000000001</c:v>
                </c:pt>
                <c:pt idx="131">
                  <c:v>1.3080000000000001</c:v>
                </c:pt>
                <c:pt idx="132">
                  <c:v>1.3080000000000001</c:v>
                </c:pt>
                <c:pt idx="133">
                  <c:v>1.3080000000000001</c:v>
                </c:pt>
                <c:pt idx="134">
                  <c:v>1.3080000000000001</c:v>
                </c:pt>
                <c:pt idx="135">
                  <c:v>1.3080000000000001</c:v>
                </c:pt>
                <c:pt idx="136">
                  <c:v>1.3080000000000001</c:v>
                </c:pt>
                <c:pt idx="137">
                  <c:v>1.3080000000000001</c:v>
                </c:pt>
                <c:pt idx="138">
                  <c:v>1.3080000000000001</c:v>
                </c:pt>
                <c:pt idx="139">
                  <c:v>1.3080000000000001</c:v>
                </c:pt>
                <c:pt idx="140">
                  <c:v>1.3080000000000001</c:v>
                </c:pt>
                <c:pt idx="141">
                  <c:v>1.3080000000000001</c:v>
                </c:pt>
                <c:pt idx="142">
                  <c:v>1.3080000000000001</c:v>
                </c:pt>
                <c:pt idx="143">
                  <c:v>1.3080000000000001</c:v>
                </c:pt>
                <c:pt idx="144">
                  <c:v>1.284</c:v>
                </c:pt>
                <c:pt idx="145">
                  <c:v>1.284</c:v>
                </c:pt>
                <c:pt idx="146">
                  <c:v>1.284</c:v>
                </c:pt>
                <c:pt idx="147">
                  <c:v>1.284</c:v>
                </c:pt>
                <c:pt idx="148">
                  <c:v>1.284</c:v>
                </c:pt>
                <c:pt idx="149">
                  <c:v>1.284</c:v>
                </c:pt>
                <c:pt idx="150">
                  <c:v>1.284</c:v>
                </c:pt>
                <c:pt idx="151">
                  <c:v>1.284</c:v>
                </c:pt>
                <c:pt idx="152">
                  <c:v>1.284</c:v>
                </c:pt>
                <c:pt idx="153">
                  <c:v>1.284</c:v>
                </c:pt>
                <c:pt idx="154">
                  <c:v>1.284</c:v>
                </c:pt>
                <c:pt idx="155">
                  <c:v>1.3080000000000001</c:v>
                </c:pt>
                <c:pt idx="156">
                  <c:v>1.32</c:v>
                </c:pt>
                <c:pt idx="157">
                  <c:v>1.32</c:v>
                </c:pt>
                <c:pt idx="158">
                  <c:v>1.32</c:v>
                </c:pt>
                <c:pt idx="159">
                  <c:v>1.32</c:v>
                </c:pt>
                <c:pt idx="160">
                  <c:v>1.32</c:v>
                </c:pt>
                <c:pt idx="161">
                  <c:v>1.32</c:v>
                </c:pt>
                <c:pt idx="162">
                  <c:v>1.32</c:v>
                </c:pt>
                <c:pt idx="163">
                  <c:v>1.32</c:v>
                </c:pt>
                <c:pt idx="164">
                  <c:v>1.32</c:v>
                </c:pt>
                <c:pt idx="165">
                  <c:v>1.32</c:v>
                </c:pt>
                <c:pt idx="166">
                  <c:v>1.32</c:v>
                </c:pt>
                <c:pt idx="167">
                  <c:v>1.32</c:v>
                </c:pt>
                <c:pt idx="168">
                  <c:v>1.32</c:v>
                </c:pt>
                <c:pt idx="169">
                  <c:v>1.32</c:v>
                </c:pt>
                <c:pt idx="170">
                  <c:v>1.32</c:v>
                </c:pt>
                <c:pt idx="171">
                  <c:v>1.3320000000000001</c:v>
                </c:pt>
                <c:pt idx="172">
                  <c:v>1.3440000000000001</c:v>
                </c:pt>
                <c:pt idx="173">
                  <c:v>1.3440000000000001</c:v>
                </c:pt>
                <c:pt idx="174">
                  <c:v>1.3440000000000001</c:v>
                </c:pt>
                <c:pt idx="175">
                  <c:v>1.3440000000000001</c:v>
                </c:pt>
                <c:pt idx="176">
                  <c:v>1.3440000000000001</c:v>
                </c:pt>
                <c:pt idx="177">
                  <c:v>1.3440000000000001</c:v>
                </c:pt>
                <c:pt idx="178">
                  <c:v>1.3440000000000001</c:v>
                </c:pt>
                <c:pt idx="179">
                  <c:v>1.3440000000000001</c:v>
                </c:pt>
                <c:pt idx="180">
                  <c:v>1.3440000000000001</c:v>
                </c:pt>
                <c:pt idx="181">
                  <c:v>1.3440000000000001</c:v>
                </c:pt>
                <c:pt idx="182">
                  <c:v>1.3560000000000001</c:v>
                </c:pt>
                <c:pt idx="183">
                  <c:v>1.3560000000000001</c:v>
                </c:pt>
                <c:pt idx="184">
                  <c:v>1.3560000000000001</c:v>
                </c:pt>
                <c:pt idx="185">
                  <c:v>1.3560000000000001</c:v>
                </c:pt>
                <c:pt idx="186">
                  <c:v>1.3560000000000001</c:v>
                </c:pt>
                <c:pt idx="187">
                  <c:v>1.3560000000000001</c:v>
                </c:pt>
                <c:pt idx="188">
                  <c:v>1.3440000000000001</c:v>
                </c:pt>
                <c:pt idx="189">
                  <c:v>1.3440000000000001</c:v>
                </c:pt>
                <c:pt idx="190">
                  <c:v>1.3440000000000001</c:v>
                </c:pt>
                <c:pt idx="191">
                  <c:v>1.26</c:v>
                </c:pt>
                <c:pt idx="192">
                  <c:v>1.2</c:v>
                </c:pt>
                <c:pt idx="193">
                  <c:v>1.2</c:v>
                </c:pt>
                <c:pt idx="194">
                  <c:v>1.175999999999997</c:v>
                </c:pt>
                <c:pt idx="195">
                  <c:v>0.98399999999999999</c:v>
                </c:pt>
                <c:pt idx="196">
                  <c:v>0.93600000000000005</c:v>
                </c:pt>
                <c:pt idx="197">
                  <c:v>0.92400000000000004</c:v>
                </c:pt>
                <c:pt idx="198">
                  <c:v>0.9</c:v>
                </c:pt>
                <c:pt idx="199">
                  <c:v>0.79200000000000004</c:v>
                </c:pt>
                <c:pt idx="200">
                  <c:v>0.74400000000000099</c:v>
                </c:pt>
                <c:pt idx="201">
                  <c:v>0.72000000000000097</c:v>
                </c:pt>
                <c:pt idx="202">
                  <c:v>0.68400000000000105</c:v>
                </c:pt>
                <c:pt idx="203">
                  <c:v>0.60000000000000098</c:v>
                </c:pt>
                <c:pt idx="204">
                  <c:v>0.57600000000000096</c:v>
                </c:pt>
                <c:pt idx="205">
                  <c:v>0.57600000000000096</c:v>
                </c:pt>
                <c:pt idx="206">
                  <c:v>0.56399999999999995</c:v>
                </c:pt>
                <c:pt idx="207">
                  <c:v>0.51600000000000001</c:v>
                </c:pt>
                <c:pt idx="208">
                  <c:v>0.49199999999999999</c:v>
                </c:pt>
                <c:pt idx="209">
                  <c:v>0.49199999999999999</c:v>
                </c:pt>
                <c:pt idx="210">
                  <c:v>0.49199999999999999</c:v>
                </c:pt>
                <c:pt idx="211">
                  <c:v>0.432</c:v>
                </c:pt>
                <c:pt idx="212">
                  <c:v>0.40799999999999997</c:v>
                </c:pt>
                <c:pt idx="213">
                  <c:v>0.40799999999999997</c:v>
                </c:pt>
                <c:pt idx="214">
                  <c:v>0.39600000000000102</c:v>
                </c:pt>
                <c:pt idx="215">
                  <c:v>0.36</c:v>
                </c:pt>
                <c:pt idx="216">
                  <c:v>0.33600000000000102</c:v>
                </c:pt>
                <c:pt idx="217">
                  <c:v>0.33600000000000102</c:v>
                </c:pt>
                <c:pt idx="218">
                  <c:v>0.33600000000000102</c:v>
                </c:pt>
                <c:pt idx="219">
                  <c:v>0.32400000000000101</c:v>
                </c:pt>
                <c:pt idx="220">
                  <c:v>0.312000000000001</c:v>
                </c:pt>
                <c:pt idx="221">
                  <c:v>0.312000000000001</c:v>
                </c:pt>
                <c:pt idx="222">
                  <c:v>0.312000000000001</c:v>
                </c:pt>
                <c:pt idx="223">
                  <c:v>0.27600000000000002</c:v>
                </c:pt>
                <c:pt idx="224">
                  <c:v>0.26400000000000001</c:v>
                </c:pt>
                <c:pt idx="225">
                  <c:v>0.252</c:v>
                </c:pt>
                <c:pt idx="226">
                  <c:v>0.216</c:v>
                </c:pt>
                <c:pt idx="227">
                  <c:v>0.16800000000000001</c:v>
                </c:pt>
                <c:pt idx="228">
                  <c:v>0.14399999999999999</c:v>
                </c:pt>
                <c:pt idx="229">
                  <c:v>0.13200000000000001</c:v>
                </c:pt>
                <c:pt idx="230">
                  <c:v>0.108</c:v>
                </c:pt>
                <c:pt idx="231">
                  <c:v>7.1999999999999995E-2</c:v>
                </c:pt>
                <c:pt idx="232">
                  <c:v>6.0000000000000102E-2</c:v>
                </c:pt>
                <c:pt idx="233">
                  <c:v>6.0000000000000102E-2</c:v>
                </c:pt>
                <c:pt idx="234">
                  <c:v>4.8000000000000001E-2</c:v>
                </c:pt>
                <c:pt idx="235">
                  <c:v>1.2E-2</c:v>
                </c:pt>
                <c:pt idx="236">
                  <c:v>1.2E-2</c:v>
                </c:pt>
                <c:pt idx="237">
                  <c:v>1.2E-2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8.4000000000000102E-2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</c:numCache>
            </c:numRef>
          </c:val>
          <c:smooth val="0"/>
        </c:ser>
        <c:ser>
          <c:idx val="7"/>
          <c:order val="7"/>
          <c:tx>
            <c:v>MODIS SWE - Lower</c:v>
          </c:tx>
          <c:spPr>
            <a:ln w="25400">
              <a:solidFill>
                <a:prstClr val="black"/>
              </a:solidFill>
              <a:prstDash val="solid"/>
            </a:ln>
          </c:spPr>
          <c:marker>
            <c:symbol val="none"/>
          </c:marker>
          <c:val>
            <c:numRef>
              <c:f>swe!$J$4:$J$372</c:f>
              <c:numCache>
                <c:formatCode>General</c:formatCode>
                <c:ptCount val="369"/>
                <c:pt idx="0">
                  <c:v>1.02</c:v>
                </c:pt>
                <c:pt idx="1">
                  <c:v>1.02</c:v>
                </c:pt>
                <c:pt idx="2">
                  <c:v>1.02</c:v>
                </c:pt>
                <c:pt idx="3">
                  <c:v>1.02</c:v>
                </c:pt>
                <c:pt idx="4">
                  <c:v>1.02</c:v>
                </c:pt>
                <c:pt idx="5">
                  <c:v>1.02</c:v>
                </c:pt>
                <c:pt idx="6">
                  <c:v>1.02</c:v>
                </c:pt>
                <c:pt idx="7">
                  <c:v>1.02</c:v>
                </c:pt>
                <c:pt idx="8">
                  <c:v>1.02</c:v>
                </c:pt>
                <c:pt idx="9">
                  <c:v>1.02</c:v>
                </c:pt>
                <c:pt idx="10">
                  <c:v>1.02</c:v>
                </c:pt>
                <c:pt idx="11">
                  <c:v>1.02</c:v>
                </c:pt>
                <c:pt idx="12">
                  <c:v>1.02</c:v>
                </c:pt>
                <c:pt idx="13">
                  <c:v>1.02</c:v>
                </c:pt>
                <c:pt idx="14">
                  <c:v>1.02</c:v>
                </c:pt>
                <c:pt idx="15">
                  <c:v>1.056</c:v>
                </c:pt>
                <c:pt idx="16">
                  <c:v>1.056</c:v>
                </c:pt>
                <c:pt idx="17">
                  <c:v>1.056</c:v>
                </c:pt>
                <c:pt idx="18">
                  <c:v>1.056</c:v>
                </c:pt>
                <c:pt idx="19">
                  <c:v>1.056</c:v>
                </c:pt>
                <c:pt idx="20">
                  <c:v>1.056</c:v>
                </c:pt>
                <c:pt idx="21">
                  <c:v>1.056</c:v>
                </c:pt>
                <c:pt idx="22">
                  <c:v>1.056</c:v>
                </c:pt>
                <c:pt idx="23">
                  <c:v>1.175999999999997</c:v>
                </c:pt>
                <c:pt idx="24">
                  <c:v>1.1879999999999971</c:v>
                </c:pt>
                <c:pt idx="25">
                  <c:v>1.1879999999999971</c:v>
                </c:pt>
                <c:pt idx="26">
                  <c:v>1.212</c:v>
                </c:pt>
                <c:pt idx="27">
                  <c:v>1.212</c:v>
                </c:pt>
                <c:pt idx="28">
                  <c:v>1.212</c:v>
                </c:pt>
                <c:pt idx="29">
                  <c:v>1.212</c:v>
                </c:pt>
                <c:pt idx="30">
                  <c:v>1.224</c:v>
                </c:pt>
                <c:pt idx="31">
                  <c:v>1.224</c:v>
                </c:pt>
                <c:pt idx="32">
                  <c:v>1.224</c:v>
                </c:pt>
                <c:pt idx="33">
                  <c:v>1.224</c:v>
                </c:pt>
                <c:pt idx="34">
                  <c:v>1.236</c:v>
                </c:pt>
                <c:pt idx="35">
                  <c:v>1.236</c:v>
                </c:pt>
                <c:pt idx="36">
                  <c:v>1.236</c:v>
                </c:pt>
                <c:pt idx="37">
                  <c:v>1.236</c:v>
                </c:pt>
                <c:pt idx="38">
                  <c:v>1.236</c:v>
                </c:pt>
                <c:pt idx="39">
                  <c:v>1.26</c:v>
                </c:pt>
                <c:pt idx="40">
                  <c:v>1.26</c:v>
                </c:pt>
                <c:pt idx="41">
                  <c:v>1.26</c:v>
                </c:pt>
                <c:pt idx="42">
                  <c:v>1.272</c:v>
                </c:pt>
                <c:pt idx="43">
                  <c:v>1.272</c:v>
                </c:pt>
                <c:pt idx="44">
                  <c:v>1.272</c:v>
                </c:pt>
                <c:pt idx="45">
                  <c:v>1.272</c:v>
                </c:pt>
                <c:pt idx="46">
                  <c:v>1.284</c:v>
                </c:pt>
                <c:pt idx="47">
                  <c:v>1.296</c:v>
                </c:pt>
                <c:pt idx="48">
                  <c:v>1.296</c:v>
                </c:pt>
                <c:pt idx="49">
                  <c:v>1.296</c:v>
                </c:pt>
                <c:pt idx="50">
                  <c:v>1.296</c:v>
                </c:pt>
                <c:pt idx="51">
                  <c:v>1.296</c:v>
                </c:pt>
                <c:pt idx="52">
                  <c:v>1.296</c:v>
                </c:pt>
                <c:pt idx="53">
                  <c:v>1.296</c:v>
                </c:pt>
                <c:pt idx="54">
                  <c:v>1.296</c:v>
                </c:pt>
                <c:pt idx="55">
                  <c:v>1.296</c:v>
                </c:pt>
                <c:pt idx="56">
                  <c:v>1.296</c:v>
                </c:pt>
                <c:pt idx="57">
                  <c:v>1.296</c:v>
                </c:pt>
                <c:pt idx="58">
                  <c:v>1.296</c:v>
                </c:pt>
                <c:pt idx="59">
                  <c:v>1.296</c:v>
                </c:pt>
                <c:pt idx="60">
                  <c:v>1.3080000000000001</c:v>
                </c:pt>
                <c:pt idx="61">
                  <c:v>1.3080000000000001</c:v>
                </c:pt>
                <c:pt idx="62">
                  <c:v>1.3080000000000001</c:v>
                </c:pt>
                <c:pt idx="63">
                  <c:v>1.3080000000000001</c:v>
                </c:pt>
                <c:pt idx="64">
                  <c:v>1.3080000000000001</c:v>
                </c:pt>
                <c:pt idx="65">
                  <c:v>1.3080000000000001</c:v>
                </c:pt>
                <c:pt idx="66">
                  <c:v>1.3080000000000001</c:v>
                </c:pt>
                <c:pt idx="67">
                  <c:v>1.3080000000000001</c:v>
                </c:pt>
                <c:pt idx="68">
                  <c:v>1.3080000000000001</c:v>
                </c:pt>
                <c:pt idx="69">
                  <c:v>1.3080000000000001</c:v>
                </c:pt>
                <c:pt idx="70">
                  <c:v>1.3080000000000001</c:v>
                </c:pt>
                <c:pt idx="71">
                  <c:v>1.3080000000000001</c:v>
                </c:pt>
                <c:pt idx="72">
                  <c:v>1.3080000000000001</c:v>
                </c:pt>
                <c:pt idx="73">
                  <c:v>1.3080000000000001</c:v>
                </c:pt>
                <c:pt idx="74">
                  <c:v>1.3080000000000001</c:v>
                </c:pt>
                <c:pt idx="75">
                  <c:v>1.3080000000000001</c:v>
                </c:pt>
                <c:pt idx="76">
                  <c:v>1.3080000000000001</c:v>
                </c:pt>
                <c:pt idx="77">
                  <c:v>1.3080000000000001</c:v>
                </c:pt>
                <c:pt idx="78">
                  <c:v>1.3080000000000001</c:v>
                </c:pt>
                <c:pt idx="79">
                  <c:v>1.3080000000000001</c:v>
                </c:pt>
                <c:pt idx="80">
                  <c:v>1.3080000000000001</c:v>
                </c:pt>
                <c:pt idx="81">
                  <c:v>1.3080000000000001</c:v>
                </c:pt>
                <c:pt idx="82">
                  <c:v>1.3080000000000001</c:v>
                </c:pt>
                <c:pt idx="83">
                  <c:v>1.3080000000000001</c:v>
                </c:pt>
                <c:pt idx="84">
                  <c:v>1.3080000000000001</c:v>
                </c:pt>
                <c:pt idx="85">
                  <c:v>1.3080000000000001</c:v>
                </c:pt>
                <c:pt idx="86">
                  <c:v>1.3080000000000001</c:v>
                </c:pt>
                <c:pt idx="87">
                  <c:v>1.3080000000000001</c:v>
                </c:pt>
                <c:pt idx="88">
                  <c:v>1.3080000000000001</c:v>
                </c:pt>
                <c:pt idx="89">
                  <c:v>1.3080000000000001</c:v>
                </c:pt>
                <c:pt idx="90">
                  <c:v>1.3080000000000001</c:v>
                </c:pt>
                <c:pt idx="91">
                  <c:v>1.3080000000000001</c:v>
                </c:pt>
                <c:pt idx="92">
                  <c:v>1.3080000000000001</c:v>
                </c:pt>
                <c:pt idx="93">
                  <c:v>1.3080000000000001</c:v>
                </c:pt>
                <c:pt idx="94">
                  <c:v>1.3080000000000001</c:v>
                </c:pt>
                <c:pt idx="95">
                  <c:v>1.3080000000000001</c:v>
                </c:pt>
                <c:pt idx="96">
                  <c:v>1.3080000000000001</c:v>
                </c:pt>
                <c:pt idx="97">
                  <c:v>1.3080000000000001</c:v>
                </c:pt>
                <c:pt idx="98">
                  <c:v>1.3080000000000001</c:v>
                </c:pt>
                <c:pt idx="99">
                  <c:v>1.3080000000000001</c:v>
                </c:pt>
                <c:pt idx="100">
                  <c:v>1.3080000000000001</c:v>
                </c:pt>
                <c:pt idx="101">
                  <c:v>1.3080000000000001</c:v>
                </c:pt>
                <c:pt idx="102">
                  <c:v>1.3080000000000001</c:v>
                </c:pt>
                <c:pt idx="103">
                  <c:v>1.3080000000000001</c:v>
                </c:pt>
                <c:pt idx="104">
                  <c:v>1.3080000000000001</c:v>
                </c:pt>
                <c:pt idx="105">
                  <c:v>1.3080000000000001</c:v>
                </c:pt>
                <c:pt idx="106">
                  <c:v>1.3080000000000001</c:v>
                </c:pt>
                <c:pt idx="107">
                  <c:v>1.3080000000000001</c:v>
                </c:pt>
                <c:pt idx="108">
                  <c:v>1.3080000000000001</c:v>
                </c:pt>
                <c:pt idx="109">
                  <c:v>1.3080000000000001</c:v>
                </c:pt>
                <c:pt idx="110">
                  <c:v>1.3080000000000001</c:v>
                </c:pt>
                <c:pt idx="111">
                  <c:v>1.3080000000000001</c:v>
                </c:pt>
                <c:pt idx="112">
                  <c:v>1.3080000000000001</c:v>
                </c:pt>
                <c:pt idx="113">
                  <c:v>1.3080000000000001</c:v>
                </c:pt>
                <c:pt idx="114">
                  <c:v>1.3080000000000001</c:v>
                </c:pt>
                <c:pt idx="115">
                  <c:v>1.3080000000000001</c:v>
                </c:pt>
                <c:pt idx="116">
                  <c:v>1.3080000000000001</c:v>
                </c:pt>
                <c:pt idx="117">
                  <c:v>1.3080000000000001</c:v>
                </c:pt>
                <c:pt idx="118">
                  <c:v>1.3080000000000001</c:v>
                </c:pt>
                <c:pt idx="119">
                  <c:v>1.3080000000000001</c:v>
                </c:pt>
                <c:pt idx="120">
                  <c:v>1.3080000000000001</c:v>
                </c:pt>
                <c:pt idx="121">
                  <c:v>1.3080000000000001</c:v>
                </c:pt>
                <c:pt idx="122">
                  <c:v>1.3080000000000001</c:v>
                </c:pt>
                <c:pt idx="123">
                  <c:v>1.3080000000000001</c:v>
                </c:pt>
                <c:pt idx="124">
                  <c:v>1.3080000000000001</c:v>
                </c:pt>
                <c:pt idx="125">
                  <c:v>1.3080000000000001</c:v>
                </c:pt>
                <c:pt idx="126">
                  <c:v>1.3080000000000001</c:v>
                </c:pt>
                <c:pt idx="127">
                  <c:v>1.3080000000000001</c:v>
                </c:pt>
                <c:pt idx="128">
                  <c:v>1.3080000000000001</c:v>
                </c:pt>
                <c:pt idx="129">
                  <c:v>1.3080000000000001</c:v>
                </c:pt>
                <c:pt idx="130">
                  <c:v>1.3080000000000001</c:v>
                </c:pt>
                <c:pt idx="131">
                  <c:v>1.3080000000000001</c:v>
                </c:pt>
                <c:pt idx="132">
                  <c:v>1.3080000000000001</c:v>
                </c:pt>
                <c:pt idx="133">
                  <c:v>1.3080000000000001</c:v>
                </c:pt>
                <c:pt idx="134">
                  <c:v>1.3080000000000001</c:v>
                </c:pt>
                <c:pt idx="135">
                  <c:v>1.3080000000000001</c:v>
                </c:pt>
                <c:pt idx="136">
                  <c:v>1.3080000000000001</c:v>
                </c:pt>
                <c:pt idx="137">
                  <c:v>1.3080000000000001</c:v>
                </c:pt>
                <c:pt idx="138">
                  <c:v>1.3080000000000001</c:v>
                </c:pt>
                <c:pt idx="139">
                  <c:v>1.3080000000000001</c:v>
                </c:pt>
                <c:pt idx="140">
                  <c:v>1.3080000000000001</c:v>
                </c:pt>
                <c:pt idx="141">
                  <c:v>1.3080000000000001</c:v>
                </c:pt>
                <c:pt idx="142">
                  <c:v>1.3080000000000001</c:v>
                </c:pt>
                <c:pt idx="143">
                  <c:v>1.3080000000000001</c:v>
                </c:pt>
                <c:pt idx="144">
                  <c:v>1.3080000000000001</c:v>
                </c:pt>
                <c:pt idx="145">
                  <c:v>1.3080000000000001</c:v>
                </c:pt>
                <c:pt idx="146">
                  <c:v>1.3080000000000001</c:v>
                </c:pt>
                <c:pt idx="147">
                  <c:v>1.3080000000000001</c:v>
                </c:pt>
                <c:pt idx="148">
                  <c:v>1.3080000000000001</c:v>
                </c:pt>
                <c:pt idx="149">
                  <c:v>1.3080000000000001</c:v>
                </c:pt>
                <c:pt idx="150">
                  <c:v>1.3080000000000001</c:v>
                </c:pt>
                <c:pt idx="151">
                  <c:v>1.3080000000000001</c:v>
                </c:pt>
                <c:pt idx="152">
                  <c:v>1.3080000000000001</c:v>
                </c:pt>
                <c:pt idx="153">
                  <c:v>1.3080000000000001</c:v>
                </c:pt>
                <c:pt idx="154">
                  <c:v>1.3080000000000001</c:v>
                </c:pt>
                <c:pt idx="155">
                  <c:v>1.3440000000000001</c:v>
                </c:pt>
                <c:pt idx="156">
                  <c:v>1.3440000000000001</c:v>
                </c:pt>
                <c:pt idx="157">
                  <c:v>1.3440000000000001</c:v>
                </c:pt>
                <c:pt idx="158">
                  <c:v>1.3440000000000001</c:v>
                </c:pt>
                <c:pt idx="159">
                  <c:v>1.3440000000000001</c:v>
                </c:pt>
                <c:pt idx="160">
                  <c:v>1.3440000000000001</c:v>
                </c:pt>
                <c:pt idx="161">
                  <c:v>1.3440000000000001</c:v>
                </c:pt>
                <c:pt idx="162">
                  <c:v>1.3440000000000001</c:v>
                </c:pt>
                <c:pt idx="163">
                  <c:v>1.3440000000000001</c:v>
                </c:pt>
                <c:pt idx="164">
                  <c:v>1.3440000000000001</c:v>
                </c:pt>
                <c:pt idx="165">
                  <c:v>1.3440000000000001</c:v>
                </c:pt>
                <c:pt idx="166">
                  <c:v>1.3440000000000001</c:v>
                </c:pt>
                <c:pt idx="167">
                  <c:v>1.3440000000000001</c:v>
                </c:pt>
                <c:pt idx="168">
                  <c:v>1.3440000000000001</c:v>
                </c:pt>
                <c:pt idx="169">
                  <c:v>1.3440000000000001</c:v>
                </c:pt>
                <c:pt idx="170">
                  <c:v>1.3440000000000001</c:v>
                </c:pt>
                <c:pt idx="171">
                  <c:v>1.3560000000000001</c:v>
                </c:pt>
                <c:pt idx="172">
                  <c:v>1.3680000000000001</c:v>
                </c:pt>
                <c:pt idx="173">
                  <c:v>1.3680000000000001</c:v>
                </c:pt>
                <c:pt idx="174">
                  <c:v>1.3680000000000001</c:v>
                </c:pt>
                <c:pt idx="175">
                  <c:v>1.3680000000000001</c:v>
                </c:pt>
                <c:pt idx="176">
                  <c:v>1.3680000000000001</c:v>
                </c:pt>
                <c:pt idx="177">
                  <c:v>1.3680000000000001</c:v>
                </c:pt>
                <c:pt idx="178">
                  <c:v>1.3680000000000001</c:v>
                </c:pt>
                <c:pt idx="179">
                  <c:v>1.3680000000000001</c:v>
                </c:pt>
                <c:pt idx="180">
                  <c:v>1.3680000000000001</c:v>
                </c:pt>
                <c:pt idx="181">
                  <c:v>1.3680000000000001</c:v>
                </c:pt>
                <c:pt idx="182">
                  <c:v>1.38</c:v>
                </c:pt>
                <c:pt idx="183">
                  <c:v>1.38</c:v>
                </c:pt>
                <c:pt idx="184">
                  <c:v>1.38</c:v>
                </c:pt>
                <c:pt idx="185">
                  <c:v>1.38</c:v>
                </c:pt>
                <c:pt idx="186">
                  <c:v>1.38</c:v>
                </c:pt>
                <c:pt idx="187">
                  <c:v>1.38</c:v>
                </c:pt>
                <c:pt idx="188">
                  <c:v>1.38</c:v>
                </c:pt>
                <c:pt idx="189">
                  <c:v>1.38</c:v>
                </c:pt>
                <c:pt idx="190">
                  <c:v>1.38</c:v>
                </c:pt>
                <c:pt idx="191">
                  <c:v>1.3560000000000001</c:v>
                </c:pt>
                <c:pt idx="192">
                  <c:v>1.3080000000000001</c:v>
                </c:pt>
                <c:pt idx="193">
                  <c:v>1.3080000000000001</c:v>
                </c:pt>
                <c:pt idx="194">
                  <c:v>1.296</c:v>
                </c:pt>
                <c:pt idx="195">
                  <c:v>1.139999999999997</c:v>
                </c:pt>
                <c:pt idx="196">
                  <c:v>1.08</c:v>
                </c:pt>
                <c:pt idx="197">
                  <c:v>1.0680000000000001</c:v>
                </c:pt>
                <c:pt idx="198">
                  <c:v>1.044</c:v>
                </c:pt>
                <c:pt idx="199">
                  <c:v>0.92400000000000004</c:v>
                </c:pt>
                <c:pt idx="200">
                  <c:v>0.86400000000000099</c:v>
                </c:pt>
                <c:pt idx="201">
                  <c:v>0.84000000000000097</c:v>
                </c:pt>
                <c:pt idx="202">
                  <c:v>0.80400000000000005</c:v>
                </c:pt>
                <c:pt idx="203">
                  <c:v>0.73200000000000098</c:v>
                </c:pt>
                <c:pt idx="204">
                  <c:v>0.69599999999999995</c:v>
                </c:pt>
                <c:pt idx="205">
                  <c:v>0.69599999999999995</c:v>
                </c:pt>
                <c:pt idx="206">
                  <c:v>0.68400000000000105</c:v>
                </c:pt>
                <c:pt idx="207">
                  <c:v>0.63600000000000101</c:v>
                </c:pt>
                <c:pt idx="208">
                  <c:v>0.61200000000000099</c:v>
                </c:pt>
                <c:pt idx="209">
                  <c:v>0.61200000000000099</c:v>
                </c:pt>
                <c:pt idx="210">
                  <c:v>0.61200000000000099</c:v>
                </c:pt>
                <c:pt idx="211">
                  <c:v>0.57600000000000096</c:v>
                </c:pt>
                <c:pt idx="212">
                  <c:v>0.55200000000000005</c:v>
                </c:pt>
                <c:pt idx="213">
                  <c:v>0.55200000000000005</c:v>
                </c:pt>
                <c:pt idx="214">
                  <c:v>0.54</c:v>
                </c:pt>
                <c:pt idx="215">
                  <c:v>0.504</c:v>
                </c:pt>
                <c:pt idx="216">
                  <c:v>0.48</c:v>
                </c:pt>
                <c:pt idx="217">
                  <c:v>0.48</c:v>
                </c:pt>
                <c:pt idx="218">
                  <c:v>0.48</c:v>
                </c:pt>
                <c:pt idx="219">
                  <c:v>0.48</c:v>
                </c:pt>
                <c:pt idx="220">
                  <c:v>0.46800000000000003</c:v>
                </c:pt>
                <c:pt idx="221">
                  <c:v>0.46800000000000003</c:v>
                </c:pt>
                <c:pt idx="222">
                  <c:v>0.46800000000000003</c:v>
                </c:pt>
                <c:pt idx="223">
                  <c:v>0.44400000000000001</c:v>
                </c:pt>
                <c:pt idx="224">
                  <c:v>0.42</c:v>
                </c:pt>
                <c:pt idx="225">
                  <c:v>0.40799999999999997</c:v>
                </c:pt>
                <c:pt idx="226">
                  <c:v>0.39600000000000102</c:v>
                </c:pt>
                <c:pt idx="227">
                  <c:v>0.33600000000000102</c:v>
                </c:pt>
                <c:pt idx="228">
                  <c:v>0.312000000000001</c:v>
                </c:pt>
                <c:pt idx="229">
                  <c:v>0.3</c:v>
                </c:pt>
                <c:pt idx="230">
                  <c:v>0.27600000000000002</c:v>
                </c:pt>
                <c:pt idx="231">
                  <c:v>0.22800000000000001</c:v>
                </c:pt>
                <c:pt idx="232">
                  <c:v>0.216</c:v>
                </c:pt>
                <c:pt idx="233">
                  <c:v>0.216</c:v>
                </c:pt>
                <c:pt idx="234">
                  <c:v>0.20399999999999999</c:v>
                </c:pt>
                <c:pt idx="235">
                  <c:v>0.156</c:v>
                </c:pt>
                <c:pt idx="236">
                  <c:v>0.14399999999999999</c:v>
                </c:pt>
                <c:pt idx="237">
                  <c:v>0.14399999999999999</c:v>
                </c:pt>
                <c:pt idx="238">
                  <c:v>0.12</c:v>
                </c:pt>
                <c:pt idx="239">
                  <c:v>8.4000000000000102E-2</c:v>
                </c:pt>
                <c:pt idx="240">
                  <c:v>6.0000000000000102E-2</c:v>
                </c:pt>
                <c:pt idx="241">
                  <c:v>6.0000000000000102E-2</c:v>
                </c:pt>
                <c:pt idx="242">
                  <c:v>4.8000000000000001E-2</c:v>
                </c:pt>
                <c:pt idx="243">
                  <c:v>3.5999999999999997E-2</c:v>
                </c:pt>
                <c:pt idx="244">
                  <c:v>2.4E-2</c:v>
                </c:pt>
                <c:pt idx="245">
                  <c:v>0.12</c:v>
                </c:pt>
                <c:pt idx="246">
                  <c:v>1.2E-2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</c:numCache>
            </c:numRef>
          </c:val>
          <c:smooth val="0"/>
        </c:ser>
        <c:ser>
          <c:idx val="8"/>
          <c:order val="8"/>
          <c:tx>
            <c:v>MODIS-R SWE - Lower</c:v>
          </c:tx>
          <c:spPr>
            <a:ln w="19050">
              <a:solidFill>
                <a:schemeClr val="tx1"/>
              </a:solidFill>
              <a:prstDash val="sysDot"/>
            </a:ln>
          </c:spPr>
          <c:marker>
            <c:symbol val="none"/>
          </c:marker>
          <c:val>
            <c:numRef>
              <c:f>swe!$K$4:$K$372</c:f>
              <c:numCache>
                <c:formatCode>General</c:formatCode>
                <c:ptCount val="369"/>
                <c:pt idx="0">
                  <c:v>1.02</c:v>
                </c:pt>
                <c:pt idx="1">
                  <c:v>1.02</c:v>
                </c:pt>
                <c:pt idx="2">
                  <c:v>1.02</c:v>
                </c:pt>
                <c:pt idx="3">
                  <c:v>1.02</c:v>
                </c:pt>
                <c:pt idx="4">
                  <c:v>1.02</c:v>
                </c:pt>
                <c:pt idx="5">
                  <c:v>1.02</c:v>
                </c:pt>
                <c:pt idx="6">
                  <c:v>1.02</c:v>
                </c:pt>
                <c:pt idx="7">
                  <c:v>1.02</c:v>
                </c:pt>
                <c:pt idx="8">
                  <c:v>1.02</c:v>
                </c:pt>
                <c:pt idx="9">
                  <c:v>1.02</c:v>
                </c:pt>
                <c:pt idx="10">
                  <c:v>1.02</c:v>
                </c:pt>
                <c:pt idx="11">
                  <c:v>1.02</c:v>
                </c:pt>
                <c:pt idx="12">
                  <c:v>1.02</c:v>
                </c:pt>
                <c:pt idx="13">
                  <c:v>1.02</c:v>
                </c:pt>
                <c:pt idx="14">
                  <c:v>1.02</c:v>
                </c:pt>
                <c:pt idx="15">
                  <c:v>1.056</c:v>
                </c:pt>
                <c:pt idx="16">
                  <c:v>1.056</c:v>
                </c:pt>
                <c:pt idx="17">
                  <c:v>1.056</c:v>
                </c:pt>
                <c:pt idx="18">
                  <c:v>1.056</c:v>
                </c:pt>
                <c:pt idx="19">
                  <c:v>1.056</c:v>
                </c:pt>
                <c:pt idx="20">
                  <c:v>1.056</c:v>
                </c:pt>
                <c:pt idx="21">
                  <c:v>1.056</c:v>
                </c:pt>
                <c:pt idx="22">
                  <c:v>1.056</c:v>
                </c:pt>
                <c:pt idx="23">
                  <c:v>1.175999999999997</c:v>
                </c:pt>
                <c:pt idx="24">
                  <c:v>1.1879999999999971</c:v>
                </c:pt>
                <c:pt idx="25">
                  <c:v>1.1879999999999971</c:v>
                </c:pt>
                <c:pt idx="26">
                  <c:v>1.212</c:v>
                </c:pt>
                <c:pt idx="27">
                  <c:v>1.212</c:v>
                </c:pt>
                <c:pt idx="28">
                  <c:v>1.212</c:v>
                </c:pt>
                <c:pt idx="29">
                  <c:v>1.212</c:v>
                </c:pt>
                <c:pt idx="30">
                  <c:v>1.224</c:v>
                </c:pt>
                <c:pt idx="31">
                  <c:v>1.224</c:v>
                </c:pt>
                <c:pt idx="32">
                  <c:v>1.224</c:v>
                </c:pt>
                <c:pt idx="33">
                  <c:v>1.224</c:v>
                </c:pt>
                <c:pt idx="34">
                  <c:v>1.236</c:v>
                </c:pt>
                <c:pt idx="35">
                  <c:v>1.236</c:v>
                </c:pt>
                <c:pt idx="36">
                  <c:v>1.236</c:v>
                </c:pt>
                <c:pt idx="37">
                  <c:v>1.236</c:v>
                </c:pt>
                <c:pt idx="38">
                  <c:v>1.236</c:v>
                </c:pt>
                <c:pt idx="39">
                  <c:v>1.26</c:v>
                </c:pt>
                <c:pt idx="40">
                  <c:v>1.26</c:v>
                </c:pt>
                <c:pt idx="41">
                  <c:v>1.26</c:v>
                </c:pt>
                <c:pt idx="42">
                  <c:v>1.272</c:v>
                </c:pt>
                <c:pt idx="43">
                  <c:v>1.272</c:v>
                </c:pt>
                <c:pt idx="44">
                  <c:v>1.272</c:v>
                </c:pt>
                <c:pt idx="45">
                  <c:v>1.272</c:v>
                </c:pt>
                <c:pt idx="46">
                  <c:v>1.284</c:v>
                </c:pt>
                <c:pt idx="47">
                  <c:v>1.296</c:v>
                </c:pt>
                <c:pt idx="48">
                  <c:v>1.296</c:v>
                </c:pt>
                <c:pt idx="49">
                  <c:v>1.296</c:v>
                </c:pt>
                <c:pt idx="50">
                  <c:v>1.296</c:v>
                </c:pt>
                <c:pt idx="51">
                  <c:v>1.296</c:v>
                </c:pt>
                <c:pt idx="52">
                  <c:v>1.296</c:v>
                </c:pt>
                <c:pt idx="53">
                  <c:v>1.296</c:v>
                </c:pt>
                <c:pt idx="54">
                  <c:v>1.296</c:v>
                </c:pt>
                <c:pt idx="55">
                  <c:v>1.296</c:v>
                </c:pt>
                <c:pt idx="56">
                  <c:v>1.296</c:v>
                </c:pt>
                <c:pt idx="57">
                  <c:v>1.296</c:v>
                </c:pt>
                <c:pt idx="58">
                  <c:v>1.296</c:v>
                </c:pt>
                <c:pt idx="59">
                  <c:v>1.296</c:v>
                </c:pt>
                <c:pt idx="60">
                  <c:v>1.3080000000000001</c:v>
                </c:pt>
                <c:pt idx="61">
                  <c:v>1.3080000000000001</c:v>
                </c:pt>
                <c:pt idx="62">
                  <c:v>1.3080000000000001</c:v>
                </c:pt>
                <c:pt idx="63">
                  <c:v>1.3080000000000001</c:v>
                </c:pt>
                <c:pt idx="64">
                  <c:v>1.3080000000000001</c:v>
                </c:pt>
                <c:pt idx="65">
                  <c:v>1.3080000000000001</c:v>
                </c:pt>
                <c:pt idx="66">
                  <c:v>1.3080000000000001</c:v>
                </c:pt>
                <c:pt idx="67">
                  <c:v>1.3080000000000001</c:v>
                </c:pt>
                <c:pt idx="68">
                  <c:v>1.3080000000000001</c:v>
                </c:pt>
                <c:pt idx="69">
                  <c:v>1.3080000000000001</c:v>
                </c:pt>
                <c:pt idx="70">
                  <c:v>1.3080000000000001</c:v>
                </c:pt>
                <c:pt idx="71">
                  <c:v>1.3080000000000001</c:v>
                </c:pt>
                <c:pt idx="72">
                  <c:v>1.3080000000000001</c:v>
                </c:pt>
                <c:pt idx="73">
                  <c:v>1.3080000000000001</c:v>
                </c:pt>
                <c:pt idx="74">
                  <c:v>1.3080000000000001</c:v>
                </c:pt>
                <c:pt idx="75">
                  <c:v>1.3080000000000001</c:v>
                </c:pt>
                <c:pt idx="76">
                  <c:v>1.3080000000000001</c:v>
                </c:pt>
                <c:pt idx="77">
                  <c:v>1.3080000000000001</c:v>
                </c:pt>
                <c:pt idx="78">
                  <c:v>1.3080000000000001</c:v>
                </c:pt>
                <c:pt idx="79">
                  <c:v>1.3080000000000001</c:v>
                </c:pt>
                <c:pt idx="80">
                  <c:v>1.3080000000000001</c:v>
                </c:pt>
                <c:pt idx="81">
                  <c:v>1.3080000000000001</c:v>
                </c:pt>
                <c:pt idx="82">
                  <c:v>1.3080000000000001</c:v>
                </c:pt>
                <c:pt idx="83">
                  <c:v>1.3080000000000001</c:v>
                </c:pt>
                <c:pt idx="84">
                  <c:v>1.3080000000000001</c:v>
                </c:pt>
                <c:pt idx="85">
                  <c:v>1.3080000000000001</c:v>
                </c:pt>
                <c:pt idx="86">
                  <c:v>1.3080000000000001</c:v>
                </c:pt>
                <c:pt idx="87">
                  <c:v>1.3080000000000001</c:v>
                </c:pt>
                <c:pt idx="88">
                  <c:v>1.3080000000000001</c:v>
                </c:pt>
                <c:pt idx="89">
                  <c:v>1.3080000000000001</c:v>
                </c:pt>
                <c:pt idx="90">
                  <c:v>1.3080000000000001</c:v>
                </c:pt>
                <c:pt idx="91">
                  <c:v>1.3080000000000001</c:v>
                </c:pt>
                <c:pt idx="92">
                  <c:v>1.3080000000000001</c:v>
                </c:pt>
                <c:pt idx="93">
                  <c:v>1.3080000000000001</c:v>
                </c:pt>
                <c:pt idx="94">
                  <c:v>1.3080000000000001</c:v>
                </c:pt>
                <c:pt idx="95">
                  <c:v>1.3080000000000001</c:v>
                </c:pt>
                <c:pt idx="96">
                  <c:v>1.3080000000000001</c:v>
                </c:pt>
                <c:pt idx="97">
                  <c:v>1.3080000000000001</c:v>
                </c:pt>
                <c:pt idx="98">
                  <c:v>1.3080000000000001</c:v>
                </c:pt>
                <c:pt idx="99">
                  <c:v>1.3080000000000001</c:v>
                </c:pt>
                <c:pt idx="100">
                  <c:v>1.3080000000000001</c:v>
                </c:pt>
                <c:pt idx="101">
                  <c:v>1.3080000000000001</c:v>
                </c:pt>
                <c:pt idx="102">
                  <c:v>1.3080000000000001</c:v>
                </c:pt>
                <c:pt idx="103">
                  <c:v>1.3080000000000001</c:v>
                </c:pt>
                <c:pt idx="104">
                  <c:v>1.3080000000000001</c:v>
                </c:pt>
                <c:pt idx="105">
                  <c:v>1.3080000000000001</c:v>
                </c:pt>
                <c:pt idx="106">
                  <c:v>1.3080000000000001</c:v>
                </c:pt>
                <c:pt idx="107">
                  <c:v>1.3080000000000001</c:v>
                </c:pt>
                <c:pt idx="108">
                  <c:v>1.3080000000000001</c:v>
                </c:pt>
                <c:pt idx="109">
                  <c:v>1.3080000000000001</c:v>
                </c:pt>
                <c:pt idx="110">
                  <c:v>1.3080000000000001</c:v>
                </c:pt>
                <c:pt idx="111">
                  <c:v>1.3080000000000001</c:v>
                </c:pt>
                <c:pt idx="112">
                  <c:v>1.3080000000000001</c:v>
                </c:pt>
                <c:pt idx="113">
                  <c:v>1.3080000000000001</c:v>
                </c:pt>
                <c:pt idx="114">
                  <c:v>1.3080000000000001</c:v>
                </c:pt>
                <c:pt idx="115">
                  <c:v>1.3080000000000001</c:v>
                </c:pt>
                <c:pt idx="116">
                  <c:v>1.3080000000000001</c:v>
                </c:pt>
                <c:pt idx="117">
                  <c:v>1.3080000000000001</c:v>
                </c:pt>
                <c:pt idx="118">
                  <c:v>1.3080000000000001</c:v>
                </c:pt>
                <c:pt idx="119">
                  <c:v>1.3080000000000001</c:v>
                </c:pt>
                <c:pt idx="120">
                  <c:v>1.3080000000000001</c:v>
                </c:pt>
                <c:pt idx="121">
                  <c:v>1.3080000000000001</c:v>
                </c:pt>
                <c:pt idx="122">
                  <c:v>1.3080000000000001</c:v>
                </c:pt>
                <c:pt idx="123">
                  <c:v>1.3080000000000001</c:v>
                </c:pt>
                <c:pt idx="124">
                  <c:v>1.3080000000000001</c:v>
                </c:pt>
                <c:pt idx="125">
                  <c:v>1.3080000000000001</c:v>
                </c:pt>
                <c:pt idx="126">
                  <c:v>1.3080000000000001</c:v>
                </c:pt>
                <c:pt idx="127">
                  <c:v>1.3080000000000001</c:v>
                </c:pt>
                <c:pt idx="128">
                  <c:v>1.3080000000000001</c:v>
                </c:pt>
                <c:pt idx="129">
                  <c:v>1.3080000000000001</c:v>
                </c:pt>
                <c:pt idx="130">
                  <c:v>1.3080000000000001</c:v>
                </c:pt>
                <c:pt idx="131">
                  <c:v>1.3080000000000001</c:v>
                </c:pt>
                <c:pt idx="132">
                  <c:v>1.3080000000000001</c:v>
                </c:pt>
                <c:pt idx="133">
                  <c:v>1.3080000000000001</c:v>
                </c:pt>
                <c:pt idx="134">
                  <c:v>1.3080000000000001</c:v>
                </c:pt>
                <c:pt idx="135">
                  <c:v>1.3080000000000001</c:v>
                </c:pt>
                <c:pt idx="136">
                  <c:v>1.3080000000000001</c:v>
                </c:pt>
                <c:pt idx="137">
                  <c:v>1.3080000000000001</c:v>
                </c:pt>
                <c:pt idx="138">
                  <c:v>1.3080000000000001</c:v>
                </c:pt>
                <c:pt idx="139">
                  <c:v>1.3080000000000001</c:v>
                </c:pt>
                <c:pt idx="140">
                  <c:v>1.3080000000000001</c:v>
                </c:pt>
                <c:pt idx="141">
                  <c:v>1.3080000000000001</c:v>
                </c:pt>
                <c:pt idx="142">
                  <c:v>1.3080000000000001</c:v>
                </c:pt>
                <c:pt idx="143">
                  <c:v>1.3080000000000001</c:v>
                </c:pt>
                <c:pt idx="144">
                  <c:v>1.3080000000000001</c:v>
                </c:pt>
                <c:pt idx="145">
                  <c:v>1.3080000000000001</c:v>
                </c:pt>
                <c:pt idx="146">
                  <c:v>1.3080000000000001</c:v>
                </c:pt>
                <c:pt idx="147">
                  <c:v>1.3080000000000001</c:v>
                </c:pt>
                <c:pt idx="148">
                  <c:v>1.272</c:v>
                </c:pt>
                <c:pt idx="149">
                  <c:v>1.272</c:v>
                </c:pt>
                <c:pt idx="150">
                  <c:v>1.272</c:v>
                </c:pt>
                <c:pt idx="151">
                  <c:v>1.272</c:v>
                </c:pt>
                <c:pt idx="152">
                  <c:v>1.272</c:v>
                </c:pt>
                <c:pt idx="153">
                  <c:v>1.272</c:v>
                </c:pt>
                <c:pt idx="154">
                  <c:v>1.272</c:v>
                </c:pt>
                <c:pt idx="155">
                  <c:v>1.296</c:v>
                </c:pt>
                <c:pt idx="156">
                  <c:v>1.3080000000000001</c:v>
                </c:pt>
                <c:pt idx="157">
                  <c:v>1.3080000000000001</c:v>
                </c:pt>
                <c:pt idx="158">
                  <c:v>1.3080000000000001</c:v>
                </c:pt>
                <c:pt idx="159">
                  <c:v>1.3080000000000001</c:v>
                </c:pt>
                <c:pt idx="160">
                  <c:v>1.3080000000000001</c:v>
                </c:pt>
                <c:pt idx="161">
                  <c:v>1.3080000000000001</c:v>
                </c:pt>
                <c:pt idx="162">
                  <c:v>1.3080000000000001</c:v>
                </c:pt>
                <c:pt idx="163">
                  <c:v>1.3080000000000001</c:v>
                </c:pt>
                <c:pt idx="164">
                  <c:v>1.3080000000000001</c:v>
                </c:pt>
                <c:pt idx="165">
                  <c:v>1.3080000000000001</c:v>
                </c:pt>
                <c:pt idx="166">
                  <c:v>1.3080000000000001</c:v>
                </c:pt>
                <c:pt idx="167">
                  <c:v>1.3080000000000001</c:v>
                </c:pt>
                <c:pt idx="168">
                  <c:v>1.3080000000000001</c:v>
                </c:pt>
                <c:pt idx="169">
                  <c:v>1.3080000000000001</c:v>
                </c:pt>
                <c:pt idx="170">
                  <c:v>1.3080000000000001</c:v>
                </c:pt>
                <c:pt idx="171">
                  <c:v>1.32</c:v>
                </c:pt>
                <c:pt idx="172">
                  <c:v>1.3320000000000001</c:v>
                </c:pt>
                <c:pt idx="173">
                  <c:v>1.3320000000000001</c:v>
                </c:pt>
                <c:pt idx="174">
                  <c:v>1.3320000000000001</c:v>
                </c:pt>
                <c:pt idx="175">
                  <c:v>1.3320000000000001</c:v>
                </c:pt>
                <c:pt idx="176">
                  <c:v>1.3320000000000001</c:v>
                </c:pt>
                <c:pt idx="177">
                  <c:v>1.3320000000000001</c:v>
                </c:pt>
                <c:pt idx="178">
                  <c:v>1.3320000000000001</c:v>
                </c:pt>
                <c:pt idx="179">
                  <c:v>1.3320000000000001</c:v>
                </c:pt>
                <c:pt idx="180">
                  <c:v>1.3320000000000001</c:v>
                </c:pt>
                <c:pt idx="181">
                  <c:v>1.3320000000000001</c:v>
                </c:pt>
                <c:pt idx="182">
                  <c:v>1.3440000000000001</c:v>
                </c:pt>
                <c:pt idx="183">
                  <c:v>1.3440000000000001</c:v>
                </c:pt>
                <c:pt idx="184">
                  <c:v>1.3440000000000001</c:v>
                </c:pt>
                <c:pt idx="185">
                  <c:v>1.3440000000000001</c:v>
                </c:pt>
                <c:pt idx="186">
                  <c:v>1.3440000000000001</c:v>
                </c:pt>
                <c:pt idx="187">
                  <c:v>1.3440000000000001</c:v>
                </c:pt>
                <c:pt idx="188">
                  <c:v>1.3440000000000001</c:v>
                </c:pt>
                <c:pt idx="189">
                  <c:v>1.3440000000000001</c:v>
                </c:pt>
                <c:pt idx="190">
                  <c:v>1.3440000000000001</c:v>
                </c:pt>
                <c:pt idx="191">
                  <c:v>1.3080000000000001</c:v>
                </c:pt>
                <c:pt idx="192">
                  <c:v>1.26</c:v>
                </c:pt>
                <c:pt idx="193">
                  <c:v>1.26</c:v>
                </c:pt>
                <c:pt idx="194">
                  <c:v>1.248</c:v>
                </c:pt>
                <c:pt idx="195">
                  <c:v>1.139999999999997</c:v>
                </c:pt>
                <c:pt idx="196">
                  <c:v>1.08</c:v>
                </c:pt>
                <c:pt idx="197">
                  <c:v>1.08</c:v>
                </c:pt>
                <c:pt idx="198">
                  <c:v>1.056</c:v>
                </c:pt>
                <c:pt idx="199">
                  <c:v>0.96000000000000096</c:v>
                </c:pt>
                <c:pt idx="200">
                  <c:v>0.91200000000000003</c:v>
                </c:pt>
                <c:pt idx="201">
                  <c:v>0.88800000000000001</c:v>
                </c:pt>
                <c:pt idx="202">
                  <c:v>0.86400000000000099</c:v>
                </c:pt>
                <c:pt idx="203">
                  <c:v>0.79200000000000004</c:v>
                </c:pt>
                <c:pt idx="204">
                  <c:v>0.756000000000001</c:v>
                </c:pt>
                <c:pt idx="205">
                  <c:v>0.756000000000001</c:v>
                </c:pt>
                <c:pt idx="206">
                  <c:v>0.756000000000001</c:v>
                </c:pt>
                <c:pt idx="207">
                  <c:v>0.70800000000000096</c:v>
                </c:pt>
                <c:pt idx="208">
                  <c:v>0.68400000000000105</c:v>
                </c:pt>
                <c:pt idx="209">
                  <c:v>0.68400000000000105</c:v>
                </c:pt>
                <c:pt idx="210">
                  <c:v>0.68400000000000105</c:v>
                </c:pt>
                <c:pt idx="211">
                  <c:v>0.63600000000000101</c:v>
                </c:pt>
                <c:pt idx="212">
                  <c:v>0.61200000000000099</c:v>
                </c:pt>
                <c:pt idx="213">
                  <c:v>0.61200000000000099</c:v>
                </c:pt>
                <c:pt idx="214">
                  <c:v>0.60000000000000098</c:v>
                </c:pt>
                <c:pt idx="215">
                  <c:v>0.56399999999999995</c:v>
                </c:pt>
                <c:pt idx="216">
                  <c:v>0.54</c:v>
                </c:pt>
                <c:pt idx="217">
                  <c:v>0.54</c:v>
                </c:pt>
                <c:pt idx="218">
                  <c:v>0.54</c:v>
                </c:pt>
                <c:pt idx="219">
                  <c:v>0.54</c:v>
                </c:pt>
                <c:pt idx="220">
                  <c:v>0.52800000000000002</c:v>
                </c:pt>
                <c:pt idx="221">
                  <c:v>0.52800000000000002</c:v>
                </c:pt>
                <c:pt idx="222">
                  <c:v>0.52800000000000002</c:v>
                </c:pt>
                <c:pt idx="223">
                  <c:v>0.51600000000000001</c:v>
                </c:pt>
                <c:pt idx="224">
                  <c:v>0.49199999999999999</c:v>
                </c:pt>
                <c:pt idx="225">
                  <c:v>0.48</c:v>
                </c:pt>
                <c:pt idx="226">
                  <c:v>0.46800000000000003</c:v>
                </c:pt>
                <c:pt idx="227">
                  <c:v>0.42</c:v>
                </c:pt>
                <c:pt idx="228">
                  <c:v>0.39600000000000102</c:v>
                </c:pt>
                <c:pt idx="229">
                  <c:v>0.38400000000000101</c:v>
                </c:pt>
                <c:pt idx="230">
                  <c:v>0.36</c:v>
                </c:pt>
                <c:pt idx="231">
                  <c:v>0.312000000000001</c:v>
                </c:pt>
                <c:pt idx="232">
                  <c:v>0.3</c:v>
                </c:pt>
                <c:pt idx="233">
                  <c:v>0.3</c:v>
                </c:pt>
                <c:pt idx="234">
                  <c:v>0.28799999999999998</c:v>
                </c:pt>
                <c:pt idx="235">
                  <c:v>0.24</c:v>
                </c:pt>
                <c:pt idx="236">
                  <c:v>0.22800000000000001</c:v>
                </c:pt>
                <c:pt idx="237">
                  <c:v>0.22800000000000001</c:v>
                </c:pt>
                <c:pt idx="238">
                  <c:v>0.20399999999999999</c:v>
                </c:pt>
                <c:pt idx="239">
                  <c:v>0.16800000000000001</c:v>
                </c:pt>
                <c:pt idx="240">
                  <c:v>0.14399999999999999</c:v>
                </c:pt>
                <c:pt idx="241">
                  <c:v>0.14399999999999999</c:v>
                </c:pt>
                <c:pt idx="242">
                  <c:v>0.13200000000000001</c:v>
                </c:pt>
                <c:pt idx="243">
                  <c:v>0.108</c:v>
                </c:pt>
                <c:pt idx="244">
                  <c:v>0.108</c:v>
                </c:pt>
                <c:pt idx="245">
                  <c:v>0.192</c:v>
                </c:pt>
                <c:pt idx="246">
                  <c:v>8.4000000000000102E-2</c:v>
                </c:pt>
                <c:pt idx="247">
                  <c:v>7.1999999999999995E-2</c:v>
                </c:pt>
                <c:pt idx="248">
                  <c:v>6.0000000000000102E-2</c:v>
                </c:pt>
                <c:pt idx="249">
                  <c:v>6.0000000000000102E-2</c:v>
                </c:pt>
                <c:pt idx="250">
                  <c:v>4.8000000000000001E-2</c:v>
                </c:pt>
                <c:pt idx="251">
                  <c:v>3.5999999999999997E-2</c:v>
                </c:pt>
                <c:pt idx="252">
                  <c:v>3.5999999999999997E-2</c:v>
                </c:pt>
                <c:pt idx="253">
                  <c:v>2.4E-2</c:v>
                </c:pt>
                <c:pt idx="254">
                  <c:v>2.4E-2</c:v>
                </c:pt>
                <c:pt idx="255">
                  <c:v>1.2E-2</c:v>
                </c:pt>
                <c:pt idx="256">
                  <c:v>1.2E-2</c:v>
                </c:pt>
                <c:pt idx="257">
                  <c:v>1.2E-2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853056"/>
        <c:axId val="35854592"/>
      </c:lineChart>
      <c:dateAx>
        <c:axId val="35853056"/>
        <c:scaling>
          <c:orientation val="minMax"/>
        </c:scaling>
        <c:delete val="0"/>
        <c:axPos val="b"/>
        <c:numFmt formatCode="[$-409]d\-mmm;@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35854592"/>
        <c:crosses val="autoZero"/>
        <c:auto val="0"/>
        <c:lblOffset val="100"/>
        <c:baseTimeUnit val="days"/>
      </c:dateAx>
      <c:valAx>
        <c:axId val="358545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1600">
                    <a:latin typeface="Times New Roman" pitchFamily="18" charset="0"/>
                    <a:cs typeface="Times New Roman" pitchFamily="18" charset="0"/>
                  </a:rPr>
                  <a:t>Snow Water Equivalent (in)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35853056"/>
        <c:crosses val="autoZero"/>
        <c:crossBetween val="between"/>
      </c:valAx>
      <c:spPr>
        <a:ln>
          <a:solidFill>
            <a:prstClr val="black"/>
          </a:solidFill>
        </a:ln>
      </c:spPr>
    </c:plotArea>
    <c:legend>
      <c:legendPos val="r"/>
      <c:layout>
        <c:manualLayout>
          <c:xMode val="edge"/>
          <c:yMode val="edge"/>
          <c:x val="6.4849695572836402E-2"/>
          <c:y val="0.89032673494210601"/>
          <c:w val="0.90676050576919798"/>
          <c:h val="8.7473099978928007E-2"/>
        </c:manualLayout>
      </c:layout>
      <c:overlay val="0"/>
      <c:spPr>
        <a:solidFill>
          <a:sysClr val="window" lastClr="FFFFFF"/>
        </a:solidFill>
        <a:ln>
          <a:solidFill>
            <a:prstClr val="black"/>
          </a:solidFill>
        </a:ln>
      </c:spPr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0.69847</cdr:x>
      <cdr:y>0.13275</cdr:y>
    </cdr:from>
    <cdr:to>
      <cdr:x>0.95917</cdr:x>
      <cdr:y>0.31298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104976" y="711032"/>
          <a:ext cx="1905424" cy="965368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solidFill>
            <a:prstClr val="black"/>
          </a:solidFill>
        </a:ln>
      </cdr:spPr>
      <cdr:txBody>
        <a:bodyPr xmlns:a="http://schemas.openxmlformats.org/drawingml/2006/main" vertOverflow="clip" wrap="square" rtlCol="0">
          <a:noAutofit/>
        </a:bodyPr>
        <a:lstStyle xmlns:a="http://schemas.openxmlformats.org/drawingml/2006/main"/>
        <a:p xmlns:a="http://schemas.openxmlformats.org/drawingml/2006/main">
          <a:r>
            <a:rPr lang="en-US" sz="1400" dirty="0">
              <a:latin typeface="Times New Roman" pitchFamily="18" charset="0"/>
              <a:cs typeface="Times New Roman" pitchFamily="18" charset="0"/>
            </a:rPr>
            <a:t>MODIS-drive</a:t>
          </a:r>
          <a:r>
            <a:rPr lang="en-US" sz="1400" baseline="0" dirty="0">
              <a:latin typeface="Times New Roman" pitchFamily="18" charset="0"/>
              <a:cs typeface="Times New Roman" pitchFamily="18" charset="0"/>
            </a:rPr>
            <a:t>n (normal and regression) snow water equivalent is much larger than SNOW-17 modeled snow water </a:t>
          </a:r>
          <a:r>
            <a:rPr lang="en-US" sz="1400" baseline="0" dirty="0" smtClean="0">
              <a:latin typeface="Times New Roman" pitchFamily="18" charset="0"/>
              <a:cs typeface="Times New Roman" pitchFamily="18" charset="0"/>
            </a:rPr>
            <a:t>equivalent.</a:t>
          </a:r>
          <a:endParaRPr lang="en-US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0.24752</cdr:x>
      <cdr:y>0.11538</cdr:y>
    </cdr:from>
    <cdr:to>
      <cdr:x>0.31323</cdr:x>
      <cdr:y>0.16253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147029" y="726087"/>
          <a:ext cx="569938" cy="2966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>
              <a:latin typeface="Times New Roman" pitchFamily="18" charset="0"/>
              <a:cs typeface="Times New Roman" pitchFamily="18" charset="0"/>
            </a:rPr>
            <a:t>North</a:t>
          </a:r>
        </a:p>
      </cdr:txBody>
    </cdr:sp>
  </cdr:relSizeAnchor>
  <cdr:relSizeAnchor xmlns:cdr="http://schemas.openxmlformats.org/drawingml/2006/chartDrawing">
    <cdr:from>
      <cdr:x>0.36184</cdr:x>
      <cdr:y>0.43176</cdr:y>
    </cdr:from>
    <cdr:to>
      <cdr:x>0.42755</cdr:x>
      <cdr:y>0.4789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138563" y="2716987"/>
          <a:ext cx="569969" cy="296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>
              <a:latin typeface="Times New Roman" pitchFamily="18" charset="0"/>
              <a:cs typeface="Times New Roman" pitchFamily="18" charset="0"/>
            </a:rPr>
            <a:t>South</a:t>
          </a:r>
        </a:p>
      </cdr:txBody>
    </cdr:sp>
  </cdr:relSizeAnchor>
  <cdr:relSizeAnchor xmlns:cdr="http://schemas.openxmlformats.org/drawingml/2006/chartDrawing">
    <cdr:from>
      <cdr:x>0.46805</cdr:x>
      <cdr:y>0.62655</cdr:y>
    </cdr:from>
    <cdr:to>
      <cdr:x>0.53376</cdr:x>
      <cdr:y>0.67369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4059836" y="3942726"/>
          <a:ext cx="569969" cy="296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>
              <a:latin typeface="Times New Roman" pitchFamily="18" charset="0"/>
              <a:cs typeface="Times New Roman" pitchFamily="18" charset="0"/>
            </a:rPr>
            <a:t>Lower</a:t>
          </a:r>
        </a:p>
      </cdr:txBody>
    </cdr:sp>
  </cdr:relSizeAnchor>
  <cdr:relSizeAnchor xmlns:cdr="http://schemas.openxmlformats.org/drawingml/2006/chartDrawing">
    <cdr:from>
      <cdr:x>0.19802</cdr:x>
      <cdr:y>0.68983</cdr:y>
    </cdr:from>
    <cdr:to>
      <cdr:x>0.43196</cdr:x>
      <cdr:y>0.8263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432198" y="3642284"/>
          <a:ext cx="1692001" cy="720558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solidFill>
            <a:prstClr val="black"/>
          </a:solidFill>
        </a:ln>
      </cdr:spPr>
      <cdr:txBody>
        <a:bodyPr xmlns:a="http://schemas.openxmlformats.org/drawingml/2006/main" wrap="square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latin typeface="Times New Roman" pitchFamily="18" charset="0"/>
              <a:cs typeface="Times New Roman" pitchFamily="18" charset="0"/>
            </a:rPr>
            <a:t>Southern</a:t>
          </a:r>
          <a:r>
            <a:rPr lang="en-US" sz="1400" baseline="0" dirty="0">
              <a:latin typeface="Times New Roman" pitchFamily="18" charset="0"/>
              <a:cs typeface="Times New Roman" pitchFamily="18" charset="0"/>
            </a:rPr>
            <a:t> and lower basin unit SWE estimates from SNOW-17 and MODIS exhibit more coherence.</a:t>
          </a:r>
          <a:endParaRPr lang="en-US" sz="14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F2A1DC50-A461-D843-8F8B-39EEC3607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04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11B9D5-648C-D445-B39C-705999CCC9DB}" type="slidenum">
              <a:rPr lang="en-US"/>
              <a:pPr/>
              <a:t>6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Transmission goes all the way to the interior, Fairbanks</a:t>
            </a:r>
            <a:r>
              <a:rPr lang="en-US" baseline="0" dirty="0" smtClean="0"/>
              <a:t> gets 17% of it’s power from this hydro facility. 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826A3D-7A90-BA41-8706-EF44BF794C03}" type="slidenum">
              <a:rPr lang="en-US"/>
              <a:pPr/>
              <a:t>7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Intertie was completed in November entirely</a:t>
            </a:r>
            <a:r>
              <a:rPr lang="en-US" baseline="0" dirty="0" smtClean="0"/>
              <a:t> using medium and heavy lift helicopters. 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4397D4-C72A-FE43-8ED6-2993EDAF3F22}" type="slidenum">
              <a:rPr lang="en-US"/>
              <a:pPr/>
              <a:t>19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201CA-75CE-2844-AC18-AA12969E6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68066-3DD1-774D-BDE8-6F3647EE7A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5A6B2-E2A9-F647-85F1-A27A411A8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92382-9766-D84F-8B5C-D8046C887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1B3B3-C173-6E46-A562-2CB707A38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A6ED5-DD3E-C741-8BEC-7C18D6FF2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14247-0D91-5C48-901D-2785EA44C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CCA9E-7FF8-004D-B08B-949C126CB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BA7E2-7039-844D-BCE0-9CF8CF6F6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8FA6D-B934-A24E-B58F-8AD2E5F60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5CCB3-64D1-0640-9D6C-55F16416F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D510BF19-18D3-CC46-871E-438BB2CDA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752600"/>
            <a:ext cx="8534400" cy="205740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3200" b="1" dirty="0" smtClean="0"/>
              <a:t>Hydrology, Hydropower, and Remote Sensing in Alaska</a:t>
            </a:r>
          </a:p>
        </p:txBody>
      </p:sp>
      <p:pic>
        <p:nvPicPr>
          <p:cNvPr id="26627" name="Picture 4" descr="INElogoRo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78775" y="0"/>
            <a:ext cx="11652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 descr="UAFLogo_A_28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575" y="152400"/>
            <a:ext cx="10668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114800"/>
            <a:ext cx="7848600" cy="1600200"/>
          </a:xfrm>
          <a:noFill/>
        </p:spPr>
        <p:txBody>
          <a:bodyPr/>
          <a:lstStyle/>
          <a:p>
            <a:pPr eaLnBrk="1" hangingPunct="1"/>
            <a:r>
              <a:rPr lang="en-US" sz="2000" dirty="0" smtClean="0"/>
              <a:t>Jessica Cherry, Katrina Bennett, and Molly </a:t>
            </a:r>
            <a:r>
              <a:rPr lang="en-US" sz="2000" dirty="0" err="1" smtClean="0"/>
              <a:t>Tedesche</a:t>
            </a:r>
            <a:endParaRPr lang="en-US" sz="2000" dirty="0" smtClean="0"/>
          </a:p>
          <a:p>
            <a:pPr eaLnBrk="1" hangingPunct="1"/>
            <a:r>
              <a:rPr lang="en-US" sz="2000" i="1" dirty="0" smtClean="0"/>
              <a:t>High Latitude Proving Ground</a:t>
            </a:r>
          </a:p>
          <a:p>
            <a:pPr eaLnBrk="1" hangingPunct="1"/>
            <a:endParaRPr lang="en-US" sz="1800" dirty="0" smtClean="0"/>
          </a:p>
        </p:txBody>
      </p:sp>
      <p:pic>
        <p:nvPicPr>
          <p:cNvPr id="26630" name="Picture 10" descr="IARC_logo_notext_s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0"/>
            <a:ext cx="12700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8" descr="snap_log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152400"/>
            <a:ext cx="11430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tudy_sites_project_agu2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685800"/>
            <a:ext cx="9144001" cy="5987874"/>
          </a:xfrm>
        </p:spPr>
      </p:pic>
      <p:pic>
        <p:nvPicPr>
          <p:cNvPr id="17" name="Picture 16" descr="rh_nosnow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600" y="4419600"/>
            <a:ext cx="24384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3276600" y="1600200"/>
            <a:ext cx="304800" cy="7620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5" name="Picture 14" descr="rh.jpg"/>
          <p:cNvPicPr>
            <a:picLocks noChangeAspect="1"/>
          </p:cNvPicPr>
          <p:nvPr/>
        </p:nvPicPr>
        <p:blipFill>
          <a:blip r:embed="rId4" cstate="print"/>
          <a:srcRect l="22500"/>
          <a:stretch>
            <a:fillRect/>
          </a:stretch>
        </p:blipFill>
        <p:spPr>
          <a:xfrm>
            <a:off x="5181600" y="3429000"/>
            <a:ext cx="251968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1235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SNOW-17/ SAC-SMA</a:t>
            </a:r>
            <a:endParaRPr lang="en-US" dirty="0"/>
          </a:p>
        </p:txBody>
      </p:sp>
      <p:pic>
        <p:nvPicPr>
          <p:cNvPr id="5" name="Content Placeholder 4" descr="DSC062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0882" r="57353"/>
          <a:stretch>
            <a:fillRect/>
          </a:stretch>
        </p:blipFill>
        <p:spPr>
          <a:xfrm>
            <a:off x="0" y="0"/>
            <a:ext cx="914400" cy="6858000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14400" y="1219200"/>
            <a:ext cx="80010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SNOW-17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snow air temperature index model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SAC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ramento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oil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oisture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ccounting model, conceptual water balance model and a frozen ground iteration (Dec 2010), run in lumped mode</a:t>
            </a:r>
          </a:p>
        </p:txBody>
      </p:sp>
      <p:pic>
        <p:nvPicPr>
          <p:cNvPr id="8" name="Picture 7" descr="Pagefrom22snow17.jpg"/>
          <p:cNvPicPr>
            <a:picLocks noChangeAspect="1"/>
          </p:cNvPicPr>
          <p:nvPr/>
        </p:nvPicPr>
        <p:blipFill>
          <a:blip r:embed="rId3" cstate="print"/>
          <a:srcRect l="23529" t="31818" r="29412" b="36364"/>
          <a:stretch>
            <a:fillRect/>
          </a:stretch>
        </p:blipFill>
        <p:spPr>
          <a:xfrm>
            <a:off x="990600" y="3352800"/>
            <a:ext cx="3657508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28478" y="3352800"/>
            <a:ext cx="1495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Anderson, 2006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6214646"/>
            <a:ext cx="1791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Burnash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et al. 1973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Elbow Connector 16"/>
          <p:cNvCxnSpPr/>
          <p:nvPr/>
        </p:nvCxnSpPr>
        <p:spPr>
          <a:xfrm flipV="1">
            <a:off x="2895600" y="3505200"/>
            <a:ext cx="3657600" cy="27432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M:\research\presentation\publication1_Page_30.jpg"/>
          <p:cNvPicPr>
            <a:picLocks noChangeAspect="1" noChangeArrowheads="1"/>
          </p:cNvPicPr>
          <p:nvPr/>
        </p:nvPicPr>
        <p:blipFill>
          <a:blip r:embed="rId4" cstate="print"/>
          <a:srcRect l="12092" t="34203" r="12092" b="23942"/>
          <a:stretch>
            <a:fillRect/>
          </a:stretch>
        </p:blipFill>
        <p:spPr bwMode="auto">
          <a:xfrm>
            <a:off x="4891563" y="3352800"/>
            <a:ext cx="4100037" cy="3200400"/>
          </a:xfrm>
          <a:prstGeom prst="rect">
            <a:avLst/>
          </a:prstGeom>
          <a:noFill/>
        </p:spPr>
      </p:pic>
      <p:cxnSp>
        <p:nvCxnSpPr>
          <p:cNvPr id="28" name="Straight Arrow Connector 27"/>
          <p:cNvCxnSpPr/>
          <p:nvPr/>
        </p:nvCxnSpPr>
        <p:spPr>
          <a:xfrm>
            <a:off x="4876800" y="3505200"/>
            <a:ext cx="304800" cy="158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C38A-4C58-49F0-9DEF-558B0659A4B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352800" y="4419600"/>
            <a:ext cx="9906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3657600" y="3886200"/>
            <a:ext cx="3810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14941" y="351686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MODIS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8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 noGrp="1"/>
          </p:cNvGraphicFramePr>
          <p:nvPr/>
        </p:nvGraphicFramePr>
        <p:xfrm>
          <a:off x="228600" y="0"/>
          <a:ext cx="86868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2928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Work Spring Snowmelt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MODIS needs to be verified at the broad scale for quantification of error in snow cover extent through the melt season</a:t>
            </a:r>
          </a:p>
          <a:p>
            <a:r>
              <a:rPr lang="en-US" dirty="0" smtClean="0"/>
              <a:t>For example, an important question is how does the MODIS data perform in boreal forested regions in comparison to open vegetated sites?</a:t>
            </a:r>
          </a:p>
          <a:p>
            <a:r>
              <a:rPr lang="en-US" dirty="0" smtClean="0"/>
              <a:t>These questions can not be addressed without a detailed field campaign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266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Work Spring Snowmelt 2013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600200"/>
            <a:ext cx="4040188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Capture melt using different types of remote sensors</a:t>
            </a:r>
          </a:p>
          <a:p>
            <a:pPr lvl="1"/>
            <a:r>
              <a:rPr lang="en-US" dirty="0" smtClean="0"/>
              <a:t>Fish eye approach</a:t>
            </a:r>
          </a:p>
          <a:p>
            <a:pPr lvl="1"/>
            <a:r>
              <a:rPr lang="en-US" dirty="0" smtClean="0"/>
              <a:t>Time-lapse photos</a:t>
            </a:r>
          </a:p>
          <a:p>
            <a:pPr lvl="1"/>
            <a:r>
              <a:rPr lang="en-US" dirty="0" smtClean="0"/>
              <a:t>Airborne low level RGB photography (</a:t>
            </a:r>
            <a:r>
              <a:rPr lang="en-US" dirty="0" err="1" smtClean="0"/>
              <a:t>Navion</a:t>
            </a:r>
            <a:r>
              <a:rPr lang="en-US" dirty="0" smtClean="0"/>
              <a:t> L17, 4 person fixed-wing, 1500 feet AGL)</a:t>
            </a:r>
          </a:p>
          <a:p>
            <a:r>
              <a:rPr lang="en-US" dirty="0" smtClean="0"/>
              <a:t>Manual sampling through sites in the basin</a:t>
            </a:r>
          </a:p>
          <a:p>
            <a:r>
              <a:rPr lang="en-US" dirty="0" smtClean="0"/>
              <a:t>Aim to capture a range of forested, tundra and shrub sites for validation of MODIS snow cover extent and melt</a:t>
            </a:r>
            <a:endParaRPr lang="en-US" dirty="0"/>
          </a:p>
        </p:txBody>
      </p:sp>
      <p:pic>
        <p:nvPicPr>
          <p:cNvPr id="7" name="Content Placeholder 6" descr="zoom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524000"/>
            <a:ext cx="4030825" cy="4114800"/>
          </a:xfrm>
        </p:spPr>
      </p:pic>
      <p:cxnSp>
        <p:nvCxnSpPr>
          <p:cNvPr id="10" name="Straight Arrow Connector 9"/>
          <p:cNvCxnSpPr/>
          <p:nvPr/>
        </p:nvCxnSpPr>
        <p:spPr>
          <a:xfrm>
            <a:off x="5486400" y="3276600"/>
            <a:ext cx="228600" cy="7620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00600" y="2971800"/>
            <a:ext cx="1293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SNOTEL site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3200" y="2286000"/>
            <a:ext cx="132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MODIS pixel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1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shot_CPCRW_April_16_Chunk_2_point_cloud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" r="5768"/>
          <a:stretch>
            <a:fillRect/>
          </a:stretch>
        </p:blipFill>
        <p:spPr>
          <a:xfrm>
            <a:off x="-1557867" y="999066"/>
            <a:ext cx="11091394" cy="6099839"/>
          </a:xfrm>
        </p:spPr>
      </p:pic>
      <p:sp>
        <p:nvSpPr>
          <p:cNvPr id="5" name="Rectangle 4"/>
          <p:cNvSpPr/>
          <p:nvPr/>
        </p:nvSpPr>
        <p:spPr>
          <a:xfrm>
            <a:off x="-33866" y="0"/>
            <a:ext cx="9313333" cy="16764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CPCRW Snow Surveys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97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Collaboration: NOHRSC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1"/>
            <a:ext cx="8001000" cy="4267200"/>
          </a:xfrm>
        </p:spPr>
        <p:txBody>
          <a:bodyPr/>
          <a:lstStyle/>
          <a:p>
            <a:r>
              <a:rPr lang="en-US" dirty="0" smtClean="0"/>
              <a:t>Goals: making more snow and other hydrology products available in Alaska on operational time scales</a:t>
            </a:r>
          </a:p>
          <a:p>
            <a:r>
              <a:rPr lang="en-US" dirty="0" smtClean="0"/>
              <a:t>Short term: frequent </a:t>
            </a:r>
            <a:r>
              <a:rPr lang="en-US" dirty="0" err="1" smtClean="0"/>
              <a:t>telecons</a:t>
            </a:r>
            <a:endParaRPr lang="en-US" dirty="0" smtClean="0"/>
          </a:p>
          <a:p>
            <a:pPr lvl="1"/>
            <a:r>
              <a:rPr lang="en-US" dirty="0" smtClean="0"/>
              <a:t>Experimental model evaluation by UAF grad students</a:t>
            </a:r>
          </a:p>
          <a:p>
            <a:pPr lvl="1"/>
            <a:r>
              <a:rPr lang="en-US" dirty="0" smtClean="0"/>
              <a:t>Get MODSCAG (GOES-R SCA) product flowing to Alaska</a:t>
            </a:r>
          </a:p>
          <a:p>
            <a:r>
              <a:rPr lang="en-US" dirty="0" smtClean="0"/>
              <a:t>Long term: expand airborne observation program</a:t>
            </a:r>
          </a:p>
          <a:p>
            <a:pPr lvl="1"/>
            <a:r>
              <a:rPr lang="en-US" dirty="0" smtClean="0"/>
              <a:t>Test and evaluate physically based hydrology models</a:t>
            </a:r>
          </a:p>
          <a:p>
            <a:pPr lvl="1"/>
            <a:r>
              <a:rPr lang="en-US" dirty="0" smtClean="0"/>
              <a:t>Utilize and improve data assimilation</a:t>
            </a:r>
          </a:p>
          <a:p>
            <a:pPr lvl="1"/>
            <a:r>
              <a:rPr lang="en-US" dirty="0" smtClean="0"/>
              <a:t>Using NASA LIS and SNODAS in Alaska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53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tools in our Toolbox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2533" r="-12533"/>
          <a:stretch>
            <a:fillRect/>
          </a:stretch>
        </p:blipFill>
        <p:spPr>
          <a:xfrm>
            <a:off x="1752600" y="2286000"/>
            <a:ext cx="5943600" cy="3146612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90800"/>
            <a:ext cx="7772400" cy="1143000"/>
          </a:xfrm>
        </p:spPr>
        <p:txBody>
          <a:bodyPr/>
          <a:lstStyle/>
          <a:p>
            <a:r>
              <a:rPr lang="en-US" i="1" dirty="0" smtClean="0"/>
              <a:t>In Situ </a:t>
            </a:r>
            <a:r>
              <a:rPr lang="en-US" dirty="0" smtClean="0"/>
              <a:t>Station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132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152400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 smtClean="0">
                <a:solidFill>
                  <a:srgbClr val="000000"/>
                </a:solidFill>
              </a:rPr>
              <a:t>Arctic Transportation Networks: improved monitoring and prediction of blowing snow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8372" name="Oval 15"/>
          <p:cNvSpPr>
            <a:spLocks noChangeArrowheads="1"/>
          </p:cNvSpPr>
          <p:nvPr/>
        </p:nvSpPr>
        <p:spPr bwMode="auto">
          <a:xfrm>
            <a:off x="228600" y="3352393"/>
            <a:ext cx="304800" cy="304800"/>
          </a:xfrm>
          <a:prstGeom prst="ellipse">
            <a:avLst/>
          </a:prstGeom>
          <a:noFill/>
          <a:ln w="9525">
            <a:solidFill>
              <a:srgbClr val="DA382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3" name="Text Box 16"/>
          <p:cNvSpPr txBox="1">
            <a:spLocks noChangeArrowheads="1"/>
          </p:cNvSpPr>
          <p:nvPr/>
        </p:nvSpPr>
        <p:spPr bwMode="auto">
          <a:xfrm>
            <a:off x="609944" y="3410972"/>
            <a:ext cx="1981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/>
              <a:t>= deploying in</a:t>
            </a:r>
            <a:r>
              <a:rPr lang="en-US" sz="1000" dirty="0" smtClean="0"/>
              <a:t> summer 2013</a:t>
            </a:r>
            <a:endParaRPr lang="en-US" sz="1000" dirty="0"/>
          </a:p>
        </p:txBody>
      </p:sp>
      <p:grpSp>
        <p:nvGrpSpPr>
          <p:cNvPr id="2" name="Group 14"/>
          <p:cNvGrpSpPr/>
          <p:nvPr/>
        </p:nvGrpSpPr>
        <p:grpSpPr>
          <a:xfrm>
            <a:off x="150660" y="1021649"/>
            <a:ext cx="2784307" cy="2331576"/>
            <a:chOff x="847270" y="1326747"/>
            <a:chExt cx="4917216" cy="4698089"/>
          </a:xfrm>
        </p:grpSpPr>
        <p:grpSp>
          <p:nvGrpSpPr>
            <p:cNvPr id="3" name="Group 13"/>
            <p:cNvGrpSpPr/>
            <p:nvPr/>
          </p:nvGrpSpPr>
          <p:grpSpPr>
            <a:xfrm>
              <a:off x="847270" y="1326747"/>
              <a:ext cx="4917216" cy="4698089"/>
              <a:chOff x="847270" y="1326747"/>
              <a:chExt cx="4917216" cy="4698089"/>
            </a:xfrm>
          </p:grpSpPr>
          <p:pic>
            <p:nvPicPr>
              <p:cNvPr id="16" name="Picture 15" descr="tps_map2010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270" y="1326747"/>
                <a:ext cx="4917216" cy="4698089"/>
              </a:xfrm>
              <a:prstGeom prst="rect">
                <a:avLst/>
              </a:prstGeom>
            </p:spPr>
          </p:pic>
          <p:sp>
            <p:nvSpPr>
              <p:cNvPr id="17" name="Oval 15"/>
              <p:cNvSpPr>
                <a:spLocks noChangeArrowheads="1"/>
              </p:cNvSpPr>
              <p:nvPr/>
            </p:nvSpPr>
            <p:spPr bwMode="auto">
              <a:xfrm>
                <a:off x="3407833" y="1784960"/>
                <a:ext cx="304800" cy="304800"/>
              </a:xfrm>
              <a:prstGeom prst="ellipse">
                <a:avLst/>
              </a:prstGeom>
              <a:noFill/>
              <a:ln w="9525">
                <a:solidFill>
                  <a:srgbClr val="DA382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Oval 15"/>
              <p:cNvSpPr>
                <a:spLocks noChangeArrowheads="1"/>
              </p:cNvSpPr>
              <p:nvPr/>
            </p:nvSpPr>
            <p:spPr bwMode="auto">
              <a:xfrm>
                <a:off x="3288858" y="2105611"/>
                <a:ext cx="304800" cy="304800"/>
              </a:xfrm>
              <a:prstGeom prst="ellipse">
                <a:avLst/>
              </a:prstGeom>
              <a:noFill/>
              <a:ln w="9525">
                <a:solidFill>
                  <a:srgbClr val="DA382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104535" y="1326747"/>
              <a:ext cx="760495" cy="434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Bar</a:t>
              </a:r>
              <a:endParaRPr lang="en-US" sz="8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07965" y="1751111"/>
              <a:ext cx="760495" cy="434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/>
                <a:t>Atq</a:t>
              </a:r>
              <a:endParaRPr lang="en-US" sz="8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12633" y="1751111"/>
              <a:ext cx="760495" cy="434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/>
                <a:t>Olik</a:t>
              </a:r>
              <a:endParaRPr lang="en-US" sz="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21612" y="2312292"/>
              <a:ext cx="760495" cy="434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/>
                <a:t>Tlk</a:t>
              </a:r>
              <a:endParaRPr lang="en-US" sz="8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690756" y="2113074"/>
              <a:ext cx="760495" cy="434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/>
                <a:t>Umt</a:t>
              </a:r>
              <a:endParaRPr lang="en-US" sz="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83817" y="3135342"/>
              <a:ext cx="913862" cy="434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Fox</a:t>
              </a:r>
              <a:endParaRPr lang="en-US" sz="800" dirty="0"/>
            </a:p>
          </p:txBody>
        </p:sp>
      </p:grpSp>
      <p:pic>
        <p:nvPicPr>
          <p:cNvPr id="19" name="Picture 2" descr="tps_and_dfi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660" y="3895920"/>
            <a:ext cx="3690708" cy="2454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atqasuk_installation_s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042" y="1021649"/>
            <a:ext cx="4949890" cy="278431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41042" y="1018315"/>
            <a:ext cx="368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libri"/>
                <a:cs typeface="Calibri"/>
              </a:rPr>
              <a:t>ATQASUK</a:t>
            </a:r>
            <a:endParaRPr lang="en-US" sz="4000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74891" y="3860242"/>
            <a:ext cx="368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libri"/>
                <a:cs typeface="Calibri"/>
              </a:rPr>
              <a:t>BARROW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8560" y="6320024"/>
            <a:ext cx="2751910" cy="40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33459" y="4254654"/>
            <a:ext cx="3948603" cy="201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4005503" y="3810000"/>
            <a:ext cx="5138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Used for in situ studies and validation of models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0660" y="6400800"/>
            <a:ext cx="264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J. Cherry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72087" y="6019800"/>
            <a:ext cx="1324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WRF model  </a:t>
            </a:r>
            <a:endParaRPr lang="en-US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Lucida Calligraphy"/>
              </a:rPr>
              <a:t>Outline</a:t>
            </a:r>
            <a:endParaRPr lang="en-US" dirty="0"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Motivation: Communities and Physical Infrastructure</a:t>
            </a:r>
          </a:p>
          <a:p>
            <a:r>
              <a:rPr lang="en-US" dirty="0" smtClean="0"/>
              <a:t>High Latitude Proving Ground Snow</a:t>
            </a:r>
            <a:r>
              <a:rPr lang="en-US" dirty="0"/>
              <a:t> </a:t>
            </a:r>
            <a:r>
              <a:rPr lang="en-US" dirty="0" smtClean="0"/>
              <a:t>Hydrology related activities</a:t>
            </a:r>
          </a:p>
          <a:p>
            <a:r>
              <a:rPr lang="en-US" dirty="0" smtClean="0"/>
              <a:t>Other Tools in our Toolbox/Ongoing activities related to imagery-based hydrology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505200" y="838200"/>
            <a:ext cx="2133600" cy="8382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4611" y="138048"/>
            <a:ext cx="5915987" cy="1107267"/>
          </a:xfrm>
          <a:noFill/>
          <a:ln>
            <a:solidFill>
              <a:srgbClr val="FF6600"/>
            </a:solidFill>
          </a:ln>
        </p:spPr>
        <p:txBody>
          <a:bodyPr>
            <a:normAutofit/>
          </a:bodyPr>
          <a:lstStyle/>
          <a:p>
            <a:r>
              <a:rPr lang="en-US" sz="3200" dirty="0" smtClean="0"/>
              <a:t>Example: Seward Peninsula </a:t>
            </a:r>
            <a:br>
              <a:rPr lang="en-US" sz="3200" dirty="0" smtClean="0"/>
            </a:br>
            <a:r>
              <a:rPr lang="en-US" sz="2000" dirty="0" smtClean="0"/>
              <a:t>http://</a:t>
            </a:r>
            <a:r>
              <a:rPr lang="en-US" sz="2000" dirty="0" err="1" smtClean="0"/>
              <a:t>ine.uaf.edu/werc/projects/seward</a:t>
            </a:r>
            <a:r>
              <a:rPr lang="en-US" sz="2000" dirty="0" smtClean="0"/>
              <a:t>/</a:t>
            </a:r>
            <a:endParaRPr lang="en-US" sz="2000" dirty="0"/>
          </a:p>
        </p:txBody>
      </p:sp>
      <p:pic>
        <p:nvPicPr>
          <p:cNvPr id="4" name="Picture 3" descr="jessie_council.jpg"/>
          <p:cNvPicPr>
            <a:picLocks noChangeAspect="1"/>
          </p:cNvPicPr>
          <p:nvPr/>
        </p:nvPicPr>
        <p:blipFill>
          <a:blip r:embed="rId2"/>
          <a:srcRect l="27947" r="21049"/>
          <a:stretch>
            <a:fillRect/>
          </a:stretch>
        </p:blipFill>
        <p:spPr>
          <a:xfrm>
            <a:off x="0" y="7776"/>
            <a:ext cx="2453235" cy="3198075"/>
          </a:xfrm>
          <a:prstGeom prst="rect">
            <a:avLst/>
          </a:prstGeom>
        </p:spPr>
      </p:pic>
      <p:pic>
        <p:nvPicPr>
          <p:cNvPr id="6" name="Picture 5" descr="bob_on_kigs_repeater_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2230" y="3209185"/>
            <a:ext cx="2736611" cy="36488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37770" y="5721588"/>
            <a:ext cx="5915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Partnerships: Northwest Campus of UAF in Nome, Anvil City Science Academy (Jr. High), </a:t>
            </a:r>
            <a:r>
              <a:rPr lang="en-US" sz="2000" dirty="0" err="1" smtClean="0"/>
              <a:t>Kawerak</a:t>
            </a:r>
            <a:r>
              <a:rPr lang="en-US" sz="2000" dirty="0" smtClean="0"/>
              <a:t> Native Corp, National Park Service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990600" y="2867297"/>
            <a:ext cx="1465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Photo: R. </a:t>
            </a:r>
            <a:r>
              <a:rPr lang="en-US" sz="1400" i="1" dirty="0" err="1" smtClean="0">
                <a:solidFill>
                  <a:schemeClr val="bg1"/>
                </a:solidFill>
              </a:rPr>
              <a:t>Busey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3117401"/>
            <a:ext cx="1465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Photo: J. Cherry</a:t>
            </a:r>
            <a:endParaRPr lang="en-US" sz="1400" i="1" dirty="0">
              <a:solidFill>
                <a:schemeClr val="bg1"/>
              </a:solidFill>
            </a:endParaRPr>
          </a:p>
        </p:txBody>
      </p:sp>
      <p:pic>
        <p:nvPicPr>
          <p:cNvPr id="12" name="Picture 11" descr="sp_network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636" y="1408282"/>
            <a:ext cx="4999988" cy="42670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58424" y="1395582"/>
            <a:ext cx="1433176" cy="39703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Real Time Data pulled over a network of radios and repeaters</a:t>
            </a:r>
          </a:p>
          <a:p>
            <a:endParaRPr lang="en-US" sz="1400" dirty="0" smtClean="0"/>
          </a:p>
          <a:p>
            <a:r>
              <a:rPr lang="en-US" sz="1400" dirty="0" smtClean="0"/>
              <a:t>Uploaded to Internet at Nome; web services</a:t>
            </a:r>
          </a:p>
          <a:p>
            <a:endParaRPr lang="en-US" sz="1400" dirty="0" smtClean="0"/>
          </a:p>
          <a:p>
            <a:r>
              <a:rPr lang="en-US" sz="1400" dirty="0" smtClean="0"/>
              <a:t>Archived at UAF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3366FF"/>
            </a:solidFill>
          </a:ln>
        </p:spPr>
        <p:txBody>
          <a:bodyPr/>
          <a:lstStyle/>
          <a:p>
            <a:r>
              <a:rPr lang="en-US" dirty="0" smtClean="0"/>
              <a:t>Data Management</a:t>
            </a:r>
            <a:endParaRPr lang="en-US" dirty="0"/>
          </a:p>
        </p:txBody>
      </p:sp>
      <p:pic>
        <p:nvPicPr>
          <p:cNvPr id="5" name="Content Placeholder 4" descr="LCC_screenshot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0" b="8440"/>
          <a:stretch>
            <a:fillRect/>
          </a:stretch>
        </p:blipFill>
        <p:spPr>
          <a:xfrm>
            <a:off x="-120389" y="1600200"/>
            <a:ext cx="9336535" cy="5134735"/>
          </a:xfrm>
        </p:spPr>
      </p:pic>
    </p:spTree>
    <p:extLst>
      <p:ext uri="{BB962C8B-B14F-4D97-AF65-F5344CB8AC3E}">
        <p14:creationId xmlns:p14="http://schemas.microsoft.com/office/powerpoint/2010/main" val="326196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01" y="274638"/>
            <a:ext cx="8482240" cy="631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9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90800"/>
            <a:ext cx="7772400" cy="1143000"/>
          </a:xfrm>
        </p:spPr>
        <p:txBody>
          <a:bodyPr/>
          <a:lstStyle/>
          <a:p>
            <a:r>
              <a:rPr lang="en-US" sz="4000" dirty="0" smtClean="0"/>
              <a:t>Airborne Observation and Cal/Val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21832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Platforms: Conventional</a:t>
            </a:r>
            <a:endParaRPr lang="en-US" dirty="0"/>
          </a:p>
        </p:txBody>
      </p:sp>
      <p:pic>
        <p:nvPicPr>
          <p:cNvPr id="4" name="Content Placeholder 3" descr="mission_accomplished_small_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40" r="-1140"/>
          <a:stretch>
            <a:fillRect/>
          </a:stretch>
        </p:blipFill>
        <p:spPr>
          <a:xfrm>
            <a:off x="210978" y="1600201"/>
            <a:ext cx="4606483" cy="2533388"/>
          </a:xfrm>
        </p:spPr>
      </p:pic>
      <p:pic>
        <p:nvPicPr>
          <p:cNvPr id="5" name="Picture 4" descr="Bobs_first_flight_in_SweetPea_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27" y="4068635"/>
            <a:ext cx="3719154" cy="2789365"/>
          </a:xfrm>
          <a:prstGeom prst="rect">
            <a:avLst/>
          </a:prstGeom>
        </p:spPr>
      </p:pic>
      <p:pic>
        <p:nvPicPr>
          <p:cNvPr id="6" name="Picture 5" descr="aircraft_SDSU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281" y="4068635"/>
            <a:ext cx="4906498" cy="2785821"/>
          </a:xfrm>
          <a:prstGeom prst="rect">
            <a:avLst/>
          </a:prstGeom>
        </p:spPr>
      </p:pic>
      <p:pic>
        <p:nvPicPr>
          <p:cNvPr id="7" name="Content Placeholder 3" descr="47417winter.tiff"/>
          <p:cNvPicPr>
            <a:picLocks noChangeAspect="1"/>
          </p:cNvPicPr>
          <p:nvPr/>
        </p:nvPicPr>
        <p:blipFill>
          <a:blip r:embed="rId5"/>
          <a:srcRect l="5848" r="-710"/>
          <a:stretch>
            <a:fillRect/>
          </a:stretch>
        </p:blipFill>
        <p:spPr>
          <a:xfrm>
            <a:off x="4740028" y="1600201"/>
            <a:ext cx="4196628" cy="2467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15079" y="6608235"/>
            <a:ext cx="147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FFFFFF"/>
                </a:solidFill>
              </a:rPr>
              <a:t>Photo: Jessica Cherry</a:t>
            </a:r>
            <a:endParaRPr lang="en-US" sz="1000" i="1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127" y="3822414"/>
            <a:ext cx="147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Photo: Chas Jones</a:t>
            </a:r>
            <a:endParaRPr lang="en-US" sz="10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72127" y="6608235"/>
            <a:ext cx="147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FFFFFF"/>
                </a:solidFill>
              </a:rPr>
              <a:t>Photo: Bob </a:t>
            </a:r>
            <a:r>
              <a:rPr lang="en-US" sz="1000" i="1" dirty="0" err="1" smtClean="0">
                <a:solidFill>
                  <a:srgbClr val="FFFFFF"/>
                </a:solidFill>
              </a:rPr>
              <a:t>Busey</a:t>
            </a:r>
            <a:endParaRPr lang="en-US" sz="1000" i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65879" y="3796108"/>
            <a:ext cx="147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Photo: Pat Harman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2286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Platforms: UAS &amp; Balloons</a:t>
            </a:r>
            <a:endParaRPr lang="en-US" dirty="0"/>
          </a:p>
        </p:txBody>
      </p:sp>
      <p:pic>
        <p:nvPicPr>
          <p:cNvPr id="4" name="Content Placeholder 3" descr="scout_in_flight_croppe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732" r="-11732"/>
          <a:stretch>
            <a:fillRect/>
          </a:stretch>
        </p:blipFill>
        <p:spPr>
          <a:xfrm>
            <a:off x="845970" y="1807528"/>
            <a:ext cx="3572955" cy="19649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439" y="2081164"/>
            <a:ext cx="2773167" cy="2218533"/>
          </a:xfrm>
          <a:prstGeom prst="rect">
            <a:avLst/>
          </a:prstGeom>
        </p:spPr>
      </p:pic>
      <p:pic>
        <p:nvPicPr>
          <p:cNvPr id="6" name="Picture 5" descr="julie_and_balloon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410" y="4182886"/>
            <a:ext cx="2500629" cy="2470860"/>
          </a:xfrm>
          <a:prstGeom prst="rect">
            <a:avLst/>
          </a:prstGeom>
        </p:spPr>
      </p:pic>
      <p:pic>
        <p:nvPicPr>
          <p:cNvPr id="7" name="Picture 6" descr="tethered-balloon-syste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439" y="4792133"/>
            <a:ext cx="2016588" cy="27249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00774" y="6670679"/>
            <a:ext cx="2395894" cy="964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92200" y="3772516"/>
            <a:ext cx="147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 smtClean="0"/>
              <a:t>Photo: Jessica Cherry</a:t>
            </a:r>
            <a:endParaRPr lang="en-US" sz="10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092200" y="6616700"/>
            <a:ext cx="147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 smtClean="0"/>
              <a:t>Photo: Pat Harman</a:t>
            </a:r>
            <a:endParaRPr lang="en-US" sz="10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91868" y="4357175"/>
            <a:ext cx="147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 smtClean="0"/>
              <a:t>Photo: NASA</a:t>
            </a:r>
            <a:endParaRPr lang="en-US" sz="10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33106" y="6604000"/>
            <a:ext cx="147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 smtClean="0"/>
              <a:t>Photo: </a:t>
            </a:r>
            <a:r>
              <a:rPr lang="en-US" sz="1000" b="1" i="1" dirty="0" err="1" smtClean="0"/>
              <a:t>Vaisala</a:t>
            </a:r>
            <a:endParaRPr lang="en-US" sz="1000" b="1" i="1" dirty="0"/>
          </a:p>
        </p:txBody>
      </p:sp>
    </p:spTree>
    <p:extLst>
      <p:ext uri="{BB962C8B-B14F-4D97-AF65-F5344CB8AC3E}">
        <p14:creationId xmlns:p14="http://schemas.microsoft.com/office/powerpoint/2010/main" val="277805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strument pod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095" y="2518826"/>
            <a:ext cx="3697894" cy="4339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Payloads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981200"/>
            <a:ext cx="8229600" cy="350523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Integrated Sensor System (’</a:t>
            </a:r>
            <a:r>
              <a:rPr lang="en-US" dirty="0" err="1" smtClean="0"/>
              <a:t>Tinman</a:t>
            </a:r>
            <a:r>
              <a:rPr lang="en-US" dirty="0" smtClean="0"/>
              <a:t>’) developed by our group at UAF includes:</a:t>
            </a:r>
          </a:p>
          <a:p>
            <a:pPr>
              <a:buNone/>
            </a:pPr>
            <a:r>
              <a:rPr lang="en-US" dirty="0" smtClean="0"/>
              <a:t>	RGB cameras (Nadir and Oblique)</a:t>
            </a:r>
          </a:p>
          <a:p>
            <a:pPr>
              <a:buNone/>
            </a:pPr>
            <a:r>
              <a:rPr lang="en-US" dirty="0" smtClean="0"/>
              <a:t>	FLIR cameras</a:t>
            </a:r>
          </a:p>
          <a:p>
            <a:pPr>
              <a:buNone/>
            </a:pPr>
            <a:r>
              <a:rPr lang="en-US" dirty="0" smtClean="0"/>
              <a:t>	X-band SAR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/>
              <a:t>Hyperspectral</a:t>
            </a:r>
            <a:r>
              <a:rPr lang="en-US" dirty="0" smtClean="0"/>
              <a:t> camera</a:t>
            </a:r>
          </a:p>
          <a:p>
            <a:pPr>
              <a:buNone/>
            </a:pPr>
            <a:r>
              <a:rPr lang="en-US" dirty="0" smtClean="0"/>
              <a:t>	Multispectral cameras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73900" y="6565900"/>
            <a:ext cx="248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 smtClean="0"/>
              <a:t>Courtesy: Greg Shipman, UAF/GI</a:t>
            </a:r>
            <a:endParaRPr lang="en-US" sz="1000" b="1" i="1" dirty="0"/>
          </a:p>
        </p:txBody>
      </p:sp>
    </p:spTree>
    <p:extLst>
      <p:ext uri="{BB962C8B-B14F-4D97-AF65-F5344CB8AC3E}">
        <p14:creationId xmlns:p14="http://schemas.microsoft.com/office/powerpoint/2010/main" val="216536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Payloads</a:t>
            </a:r>
            <a:endParaRPr lang="en-US" dirty="0"/>
          </a:p>
        </p:txBody>
      </p:sp>
      <p:pic>
        <p:nvPicPr>
          <p:cNvPr id="4" name="Content Placeholder 3" descr="piccarro_picture.png"/>
          <p:cNvPicPr>
            <a:picLocks noChangeAspect="1"/>
          </p:cNvPicPr>
          <p:nvPr/>
        </p:nvPicPr>
        <p:blipFill>
          <a:blip r:embed="rId2"/>
          <a:srcRect l="-4060" r="-64791"/>
          <a:stretch>
            <a:fillRect/>
          </a:stretch>
        </p:blipFill>
        <p:spPr>
          <a:xfrm>
            <a:off x="6004927" y="2934244"/>
            <a:ext cx="4985836" cy="3728237"/>
          </a:xfrm>
          <a:prstGeom prst="rect">
            <a:avLst/>
          </a:prstGeom>
        </p:spPr>
      </p:pic>
      <p:pic>
        <p:nvPicPr>
          <p:cNvPr id="5" name="Content Placeholder 3" descr="HMT330_210x170.jpg"/>
          <p:cNvPicPr>
            <a:picLocks noChangeAspect="1"/>
          </p:cNvPicPr>
          <p:nvPr/>
        </p:nvPicPr>
        <p:blipFill>
          <a:blip r:embed="rId3"/>
          <a:srcRect l="-701" r="-2841"/>
          <a:stretch>
            <a:fillRect/>
          </a:stretch>
        </p:blipFill>
        <p:spPr>
          <a:xfrm>
            <a:off x="177533" y="4384003"/>
            <a:ext cx="2667951" cy="20858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88197"/>
            <a:ext cx="8229600" cy="27838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A meteorological package (T, RH, P)</a:t>
            </a:r>
          </a:p>
          <a:p>
            <a:pPr>
              <a:buNone/>
            </a:pPr>
            <a:r>
              <a:rPr lang="en-US" dirty="0" smtClean="0"/>
              <a:t>A cavity-</a:t>
            </a:r>
            <a:r>
              <a:rPr lang="en-US" dirty="0" err="1" smtClean="0"/>
              <a:t>ringdown</a:t>
            </a:r>
            <a:r>
              <a:rPr lang="en-US" dirty="0" smtClean="0"/>
              <a:t> laser spectrometer for water isotopes</a:t>
            </a:r>
          </a:p>
          <a:p>
            <a:pPr>
              <a:buNone/>
            </a:pPr>
            <a:r>
              <a:rPr lang="en-US" dirty="0" smtClean="0"/>
              <a:t>SDSU Water Vapor, Carbon, Methane Flux</a:t>
            </a:r>
          </a:p>
        </p:txBody>
      </p:sp>
      <p:pic>
        <p:nvPicPr>
          <p:cNvPr id="6" name="Picture 5" descr="nose_prob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320" y="4384003"/>
            <a:ext cx="3136150" cy="20858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800" y="6502400"/>
            <a:ext cx="147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 smtClean="0"/>
              <a:t>Photo: </a:t>
            </a:r>
            <a:r>
              <a:rPr lang="en-US" sz="1000" b="1" i="1" dirty="0" err="1" smtClean="0"/>
              <a:t>Vaisala</a:t>
            </a:r>
            <a:endParaRPr lang="en-US" sz="10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224270" y="6502400"/>
            <a:ext cx="147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 smtClean="0"/>
              <a:t>Photo: Phil Yoon</a:t>
            </a:r>
            <a:endParaRPr lang="en-US" sz="10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8089900" y="6497479"/>
            <a:ext cx="147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 smtClean="0"/>
              <a:t>Photo: </a:t>
            </a:r>
            <a:r>
              <a:rPr lang="en-US" sz="1000" b="1" i="1" dirty="0" err="1" smtClean="0"/>
              <a:t>Picarro</a:t>
            </a:r>
            <a:endParaRPr lang="en-US" sz="1000" b="1" i="1" dirty="0"/>
          </a:p>
        </p:txBody>
      </p:sp>
    </p:spTree>
    <p:extLst>
      <p:ext uri="{BB962C8B-B14F-4D97-AF65-F5344CB8AC3E}">
        <p14:creationId xmlns:p14="http://schemas.microsoft.com/office/powerpoint/2010/main" val="302496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Hydrologic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2300"/>
            <a:ext cx="8229600" cy="4233863"/>
          </a:xfrm>
        </p:spPr>
        <p:txBody>
          <a:bodyPr>
            <a:normAutofit/>
          </a:bodyPr>
          <a:lstStyle/>
          <a:p>
            <a:r>
              <a:rPr lang="en-US" dirty="0" smtClean="0"/>
              <a:t>Surface Water</a:t>
            </a:r>
          </a:p>
          <a:p>
            <a:r>
              <a:rPr lang="en-US" dirty="0" smtClean="0"/>
              <a:t>Ground Water</a:t>
            </a:r>
          </a:p>
          <a:p>
            <a:r>
              <a:rPr lang="en-US" dirty="0" smtClean="0"/>
              <a:t>Water Vapor</a:t>
            </a:r>
          </a:p>
          <a:p>
            <a:r>
              <a:rPr lang="en-US" dirty="0" smtClean="0"/>
              <a:t>Hydrology and Biogeochemistry</a:t>
            </a:r>
          </a:p>
          <a:p>
            <a:r>
              <a:rPr lang="en-US" dirty="0" smtClean="0"/>
              <a:t>Snow and Ice Modeling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8" name="Freeform 7"/>
          <p:cNvSpPr/>
          <p:nvPr/>
        </p:nvSpPr>
        <p:spPr>
          <a:xfrm>
            <a:off x="5080000" y="1591733"/>
            <a:ext cx="4419600" cy="5266267"/>
          </a:xfrm>
          <a:custGeom>
            <a:avLst/>
            <a:gdLst>
              <a:gd name="connsiteX0" fmla="*/ 0 w 3905250"/>
              <a:gd name="connsiteY0" fmla="*/ 4847167 h 4847167"/>
              <a:gd name="connsiteX1" fmla="*/ 279400 w 3905250"/>
              <a:gd name="connsiteY1" fmla="*/ 3793067 h 4847167"/>
              <a:gd name="connsiteX2" fmla="*/ 774700 w 3905250"/>
              <a:gd name="connsiteY2" fmla="*/ 3958167 h 4847167"/>
              <a:gd name="connsiteX3" fmla="*/ 1663700 w 3905250"/>
              <a:gd name="connsiteY3" fmla="*/ 3881967 h 4847167"/>
              <a:gd name="connsiteX4" fmla="*/ 1435100 w 3905250"/>
              <a:gd name="connsiteY4" fmla="*/ 3043767 h 4847167"/>
              <a:gd name="connsiteX5" fmla="*/ 2184400 w 3905250"/>
              <a:gd name="connsiteY5" fmla="*/ 2688167 h 4847167"/>
              <a:gd name="connsiteX6" fmla="*/ 1752600 w 3905250"/>
              <a:gd name="connsiteY6" fmla="*/ 1849967 h 4847167"/>
              <a:gd name="connsiteX7" fmla="*/ 2857500 w 3905250"/>
              <a:gd name="connsiteY7" fmla="*/ 1456267 h 4847167"/>
              <a:gd name="connsiteX8" fmla="*/ 2527300 w 3905250"/>
              <a:gd name="connsiteY8" fmla="*/ 516467 h 4847167"/>
              <a:gd name="connsiteX9" fmla="*/ 3721100 w 3905250"/>
              <a:gd name="connsiteY9" fmla="*/ 84667 h 4847167"/>
              <a:gd name="connsiteX10" fmla="*/ 3632200 w 3905250"/>
              <a:gd name="connsiteY10" fmla="*/ 8467 h 484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05250" h="4847167">
                <a:moveTo>
                  <a:pt x="0" y="4847167"/>
                </a:moveTo>
                <a:cubicBezTo>
                  <a:pt x="75141" y="4394200"/>
                  <a:pt x="150283" y="3941234"/>
                  <a:pt x="279400" y="3793067"/>
                </a:cubicBezTo>
                <a:cubicBezTo>
                  <a:pt x="408517" y="3644900"/>
                  <a:pt x="543983" y="3943350"/>
                  <a:pt x="774700" y="3958167"/>
                </a:cubicBezTo>
                <a:cubicBezTo>
                  <a:pt x="1005417" y="3972984"/>
                  <a:pt x="1553633" y="4034367"/>
                  <a:pt x="1663700" y="3881967"/>
                </a:cubicBezTo>
                <a:cubicBezTo>
                  <a:pt x="1773767" y="3729567"/>
                  <a:pt x="1348317" y="3242734"/>
                  <a:pt x="1435100" y="3043767"/>
                </a:cubicBezTo>
                <a:cubicBezTo>
                  <a:pt x="1521883" y="2844800"/>
                  <a:pt x="2131483" y="2887134"/>
                  <a:pt x="2184400" y="2688167"/>
                </a:cubicBezTo>
                <a:cubicBezTo>
                  <a:pt x="2237317" y="2489200"/>
                  <a:pt x="1640417" y="2055284"/>
                  <a:pt x="1752600" y="1849967"/>
                </a:cubicBezTo>
                <a:cubicBezTo>
                  <a:pt x="1864783" y="1644650"/>
                  <a:pt x="2728383" y="1678517"/>
                  <a:pt x="2857500" y="1456267"/>
                </a:cubicBezTo>
                <a:cubicBezTo>
                  <a:pt x="2986617" y="1234017"/>
                  <a:pt x="2383367" y="745067"/>
                  <a:pt x="2527300" y="516467"/>
                </a:cubicBezTo>
                <a:cubicBezTo>
                  <a:pt x="2671233" y="287867"/>
                  <a:pt x="3536950" y="169334"/>
                  <a:pt x="3721100" y="84667"/>
                </a:cubicBezTo>
                <a:cubicBezTo>
                  <a:pt x="3905250" y="0"/>
                  <a:pt x="3632200" y="8467"/>
                  <a:pt x="3632200" y="8467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1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Surface Waters: Wetlands</a:t>
            </a:r>
            <a:endParaRPr lang="en-US" dirty="0"/>
          </a:p>
        </p:txBody>
      </p:sp>
      <p:pic>
        <p:nvPicPr>
          <p:cNvPr id="4" name="Content Placeholder 3" descr="tundrastream_Img2208adj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384" r="-10384"/>
          <a:stretch>
            <a:fillRect/>
          </a:stretch>
        </p:blipFill>
        <p:spPr>
          <a:xfrm>
            <a:off x="-195429" y="1600200"/>
            <a:ext cx="9560306" cy="5257800"/>
          </a:xfrm>
        </p:spPr>
      </p:pic>
      <p:sp>
        <p:nvSpPr>
          <p:cNvPr id="5" name="TextBox 4"/>
          <p:cNvSpPr txBox="1"/>
          <p:nvPr/>
        </p:nvSpPr>
        <p:spPr>
          <a:xfrm>
            <a:off x="787400" y="6527800"/>
            <a:ext cx="147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 smtClean="0">
                <a:solidFill>
                  <a:schemeClr val="bg1"/>
                </a:solidFill>
              </a:rPr>
              <a:t>Photo: Jessica Cherry</a:t>
            </a:r>
            <a:endParaRPr lang="en-US" sz="1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1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Flood Season in 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28800"/>
            <a:ext cx="6477000" cy="43099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5400" y="6172200"/>
            <a:ext cx="12447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NWS photo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1675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Micro-climatology</a:t>
            </a:r>
            <a:endParaRPr lang="en-US" dirty="0"/>
          </a:p>
        </p:txBody>
      </p:sp>
      <p:pic>
        <p:nvPicPr>
          <p:cNvPr id="6" name="Content Placeholder 5" descr="optical_wate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8" r="2160" b="6021"/>
          <a:stretch/>
        </p:blipFill>
        <p:spPr>
          <a:xfrm>
            <a:off x="457200" y="1892300"/>
            <a:ext cx="8051800" cy="4233863"/>
          </a:xfrm>
        </p:spPr>
      </p:pic>
    </p:spTree>
    <p:extLst>
      <p:ext uri="{BB962C8B-B14F-4D97-AF65-F5344CB8AC3E}">
        <p14:creationId xmlns:p14="http://schemas.microsoft.com/office/powerpoint/2010/main" val="3435297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mp_transparency_wate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8" r="2006" b="5887"/>
          <a:stretch/>
        </p:blipFill>
        <p:spPr>
          <a:xfrm>
            <a:off x="457200" y="1905000"/>
            <a:ext cx="8064500" cy="42211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Micro-climatology (Thermal IR)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416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Surface Waters: Lake Freeze Up</a:t>
            </a:r>
            <a:endParaRPr lang="en-US" dirty="0"/>
          </a:p>
        </p:txBody>
      </p:sp>
      <p:pic>
        <p:nvPicPr>
          <p:cNvPr id="5" name="Content Placeholder 4" descr="polygonal_freezing_of_lak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384" r="-10384"/>
          <a:stretch>
            <a:fillRect/>
          </a:stretch>
        </p:blipFill>
        <p:spPr>
          <a:xfrm>
            <a:off x="-377721" y="1600200"/>
            <a:ext cx="9709811" cy="5340022"/>
          </a:xfrm>
        </p:spPr>
      </p:pic>
      <p:sp>
        <p:nvSpPr>
          <p:cNvPr id="7" name="TextBox 6"/>
          <p:cNvSpPr txBox="1"/>
          <p:nvPr/>
        </p:nvSpPr>
        <p:spPr>
          <a:xfrm>
            <a:off x="609600" y="6451600"/>
            <a:ext cx="147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chemeClr val="bg1"/>
                </a:solidFill>
              </a:rPr>
              <a:t>Photo: Jessica Cherry</a:t>
            </a:r>
            <a:endParaRPr lang="en-US" sz="1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Surface Waters: Lake Freeze 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750" t="6000" r="750" b="2400"/>
          <a:stretch>
            <a:fillRect/>
          </a:stretch>
        </p:blipFill>
        <p:spPr bwMode="auto">
          <a:xfrm>
            <a:off x="228600" y="1656912"/>
            <a:ext cx="865285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48000" y="2514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 m 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100" y="6205379"/>
            <a:ext cx="147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chemeClr val="bg1"/>
                </a:solidFill>
              </a:rPr>
              <a:t>Photo: </a:t>
            </a:r>
            <a:r>
              <a:rPr lang="en-US" sz="1000" i="1" dirty="0" err="1" smtClean="0">
                <a:solidFill>
                  <a:schemeClr val="bg1"/>
                </a:solidFill>
              </a:rPr>
              <a:t>ImSAR</a:t>
            </a:r>
            <a:endParaRPr lang="en-US" sz="1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3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Water Vapor: Isotopes</a:t>
            </a:r>
            <a:endParaRPr lang="en-US" dirty="0"/>
          </a:p>
        </p:txBody>
      </p:sp>
      <p:pic>
        <p:nvPicPr>
          <p:cNvPr id="4" name="Content Placeholder 3" descr="isotope_images.png"/>
          <p:cNvPicPr>
            <a:picLocks noGrp="1" noChangeAspect="1"/>
          </p:cNvPicPr>
          <p:nvPr>
            <p:ph idx="1"/>
          </p:nvPr>
        </p:nvPicPr>
        <p:blipFill>
          <a:blip r:embed="rId2"/>
          <a:srcRect t="-21331" b="-21331"/>
          <a:stretch>
            <a:fillRect/>
          </a:stretch>
        </p:blipFill>
        <p:spPr>
          <a:xfrm>
            <a:off x="0" y="1348758"/>
            <a:ext cx="9144000" cy="5028847"/>
          </a:xfrm>
        </p:spPr>
      </p:pic>
      <p:sp>
        <p:nvSpPr>
          <p:cNvPr id="5" name="TextBox 4"/>
          <p:cNvSpPr txBox="1"/>
          <p:nvPr/>
        </p:nvSpPr>
        <p:spPr>
          <a:xfrm>
            <a:off x="7670800" y="5359400"/>
            <a:ext cx="147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Data: Jessica Cherry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82901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8802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Hydrology: Snow &amp; Ice Mapping</a:t>
            </a:r>
            <a:endParaRPr lang="en-US" dirty="0"/>
          </a:p>
        </p:txBody>
      </p:sp>
      <p:pic>
        <p:nvPicPr>
          <p:cNvPr id="8" name="Content Placeholder 7" descr="snow_ice_ops.png"/>
          <p:cNvPicPr>
            <a:picLocks noGrp="1" noChangeAspect="1"/>
          </p:cNvPicPr>
          <p:nvPr>
            <p:ph idx="1"/>
          </p:nvPr>
        </p:nvPicPr>
        <p:blipFill>
          <a:blip r:embed="rId2"/>
          <a:srcRect t="-51987" b="-51987"/>
          <a:stretch>
            <a:fillRect/>
          </a:stretch>
        </p:blipFill>
        <p:spPr>
          <a:xfrm>
            <a:off x="-101600" y="1320800"/>
            <a:ext cx="9194836" cy="5056805"/>
          </a:xfrm>
        </p:spPr>
      </p:pic>
      <p:pic>
        <p:nvPicPr>
          <p:cNvPr id="9" name="Picture 8" descr="aeryon_mosaic_cropped.tif"/>
          <p:cNvPicPr>
            <a:picLocks noChangeAspect="1"/>
          </p:cNvPicPr>
          <p:nvPr/>
        </p:nvPicPr>
        <p:blipFill>
          <a:blip r:embed="rId3"/>
          <a:srcRect l="10921"/>
          <a:stretch>
            <a:fillRect/>
          </a:stretch>
        </p:blipFill>
        <p:spPr>
          <a:xfrm>
            <a:off x="5918200" y="2616200"/>
            <a:ext cx="3314700" cy="23735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94300" y="4964369"/>
            <a:ext cx="43053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30800" y="4888169"/>
            <a:ext cx="147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Photo: AKDEC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56894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5400" dirty="0" smtClean="0"/>
              <a:t>Future Directions</a:t>
            </a:r>
            <a:endParaRPr lang="en-US" sz="5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648200"/>
          </a:xfrm>
        </p:spPr>
        <p:txBody>
          <a:bodyPr/>
          <a:lstStyle/>
          <a:p>
            <a:r>
              <a:rPr lang="en-US" sz="2800" dirty="0" smtClean="0"/>
              <a:t>Continued Snow </a:t>
            </a:r>
            <a:r>
              <a:rPr lang="en-US" sz="2800" dirty="0"/>
              <a:t>Depletion </a:t>
            </a:r>
            <a:r>
              <a:rPr lang="en-US" sz="2800" dirty="0" smtClean="0"/>
              <a:t>mapping technique development</a:t>
            </a:r>
            <a:endParaRPr lang="en-US" sz="2800" dirty="0"/>
          </a:p>
          <a:p>
            <a:r>
              <a:rPr lang="en-US" sz="2800" dirty="0" smtClean="0"/>
              <a:t>Image and hydrology model integration</a:t>
            </a:r>
          </a:p>
          <a:p>
            <a:r>
              <a:rPr lang="en-US" sz="2800" dirty="0" smtClean="0"/>
              <a:t>Lake and river bathymetry, river velocity</a:t>
            </a:r>
          </a:p>
          <a:p>
            <a:r>
              <a:rPr lang="en-US" sz="2800" dirty="0" smtClean="0"/>
              <a:t>Migration to more physically-based hydrology models and improved data assimilation </a:t>
            </a:r>
          </a:p>
          <a:p>
            <a:r>
              <a:rPr lang="en-US" sz="2800" dirty="0" smtClean="0"/>
              <a:t>Develop new products and data integration modules for water resource management tools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9157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LM_booklet-1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222" r="-72222"/>
          <a:stretch>
            <a:fillRect/>
          </a:stretch>
        </p:blipFill>
        <p:spPr>
          <a:xfrm>
            <a:off x="-313266" y="0"/>
            <a:ext cx="1295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" y="2209800"/>
            <a:ext cx="2667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Brochure: </a:t>
            </a:r>
            <a:r>
              <a:rPr lang="en-US" dirty="0" smtClean="0"/>
              <a:t>educating stakeholders on how to use remote sensing imagery and where to get it</a:t>
            </a:r>
          </a:p>
          <a:p>
            <a:endParaRPr lang="en-US" dirty="0"/>
          </a:p>
          <a:p>
            <a:r>
              <a:rPr lang="en-US" dirty="0" smtClean="0"/>
              <a:t>Your contributions are welcome!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2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Questions?</a:t>
            </a:r>
          </a:p>
        </p:txBody>
      </p:sp>
      <p:pic>
        <p:nvPicPr>
          <p:cNvPr id="68611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7371" r="-17371"/>
          <a:stretch>
            <a:fillRect/>
          </a:stretch>
        </p:blipFill>
        <p:spPr>
          <a:xfrm>
            <a:off x="762000" y="838200"/>
            <a:ext cx="7772400" cy="4114800"/>
          </a:xfrm>
        </p:spPr>
      </p:pic>
      <p:sp>
        <p:nvSpPr>
          <p:cNvPr id="68612" name="TextBox 3"/>
          <p:cNvSpPr txBox="1">
            <a:spLocks noChangeArrowheads="1"/>
          </p:cNvSpPr>
          <p:nvPr/>
        </p:nvSpPr>
        <p:spPr bwMode="auto">
          <a:xfrm>
            <a:off x="1143000" y="5105400"/>
            <a:ext cx="6934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Contact: jcherry@iarc.uaf.edu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Susitna Proposal</a:t>
            </a:r>
            <a:endParaRPr lang="en-US" dirty="0"/>
          </a:p>
        </p:txBody>
      </p:sp>
      <p:pic>
        <p:nvPicPr>
          <p:cNvPr id="4" name="Content Placeholder 3" descr="susitna_map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3449" r="-23449"/>
          <a:stretch>
            <a:fillRect/>
          </a:stretch>
        </p:blipFill>
        <p:spPr>
          <a:xfrm>
            <a:off x="-1024467" y="914400"/>
            <a:ext cx="11082867" cy="5867400"/>
          </a:xfrm>
        </p:spPr>
      </p:pic>
      <p:sp>
        <p:nvSpPr>
          <p:cNvPr id="5" name="TextBox 4"/>
          <p:cNvSpPr txBox="1"/>
          <p:nvPr/>
        </p:nvSpPr>
        <p:spPr>
          <a:xfrm>
            <a:off x="1295400" y="2743200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2.6 million megawatt hours/year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39 mile long reservoir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$5 billion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096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Bradley Lake: </a:t>
            </a:r>
            <a:r>
              <a:rPr lang="en-US" sz="3600" dirty="0" err="1" smtClean="0"/>
              <a:t>Railbelt</a:t>
            </a:r>
            <a:r>
              <a:rPr lang="en-US" sz="3600" dirty="0" smtClean="0"/>
              <a:t> Power</a:t>
            </a:r>
            <a:endParaRPr lang="en-US" sz="3600" dirty="0"/>
          </a:p>
        </p:txBody>
      </p:sp>
      <p:pic>
        <p:nvPicPr>
          <p:cNvPr id="3" name="Picture 2" descr="d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524000"/>
            <a:ext cx="6669692" cy="50419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AK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90800" y="52578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Bradley Lake</a:t>
            </a:r>
          </a:p>
          <a:p>
            <a:r>
              <a:rPr lang="en-US" sz="1200" dirty="0" smtClean="0"/>
              <a:t>Two unit 45 MW plant</a:t>
            </a:r>
            <a:endParaRPr lang="en-US" sz="1200" dirty="0"/>
          </a:p>
        </p:txBody>
      </p:sp>
      <p:cxnSp>
        <p:nvCxnSpPr>
          <p:cNvPr id="5" name="Curved Connector 4"/>
          <p:cNvCxnSpPr/>
          <p:nvPr/>
        </p:nvCxnSpPr>
        <p:spPr bwMode="auto">
          <a:xfrm rot="5400000" flipH="1" flipV="1">
            <a:off x="3162300" y="3467100"/>
            <a:ext cx="2895600" cy="990600"/>
          </a:xfrm>
          <a:prstGeom prst="curved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ages from A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 smtClean="0"/>
              <a:t>Snotel</a:t>
            </a:r>
            <a:r>
              <a:rPr lang="en-US" dirty="0" smtClean="0"/>
              <a:t> Network in AK</a:t>
            </a:r>
            <a:endParaRPr lang="en-US" dirty="0"/>
          </a:p>
        </p:txBody>
      </p:sp>
      <p:pic>
        <p:nvPicPr>
          <p:cNvPr id="4" name="Content Placeholder 3" descr="snotel_network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5377" r="-15377"/>
          <a:stretch>
            <a:fillRect/>
          </a:stretch>
        </p:blipFill>
        <p:spPr>
          <a:xfrm>
            <a:off x="-762000" y="1066800"/>
            <a:ext cx="10938933" cy="57912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524000"/>
            <a:ext cx="6629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High Latitude Proving Ground Snow Products: collaboration with AK River Forecast Center</a:t>
            </a:r>
            <a:endParaRPr lang="en-US" sz="4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21837</TotalTime>
  <Words>772</Words>
  <Application>Microsoft Office PowerPoint</Application>
  <PresentationFormat>On-screen Show (4:3)</PresentationFormat>
  <Paragraphs>141</Paragraphs>
  <Slides>38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Blank Presentation</vt:lpstr>
      <vt:lpstr>Hydrology, Hydropower, and Remote Sensing in Alaska</vt:lpstr>
      <vt:lpstr>Outline</vt:lpstr>
      <vt:lpstr>Another Flood Season in AK</vt:lpstr>
      <vt:lpstr>Susitna Proposal</vt:lpstr>
      <vt:lpstr>PowerPoint Presentation</vt:lpstr>
      <vt:lpstr>PowerPoint Presentation</vt:lpstr>
      <vt:lpstr>PowerPoint Presentation</vt:lpstr>
      <vt:lpstr>Snotel Network in AK</vt:lpstr>
      <vt:lpstr>PowerPoint Presentation</vt:lpstr>
      <vt:lpstr>PowerPoint Presentation</vt:lpstr>
      <vt:lpstr>SNOW-17/ SAC-SMA</vt:lpstr>
      <vt:lpstr>PowerPoint Presentation</vt:lpstr>
      <vt:lpstr>Field Work Spring Snowmelt 2013</vt:lpstr>
      <vt:lpstr>Field Work Spring Snowmelt 2013</vt:lpstr>
      <vt:lpstr>CPCRW Snow Surveys</vt:lpstr>
      <vt:lpstr>New Collaboration: NOHRSC</vt:lpstr>
      <vt:lpstr>Other tools in our Toolbox</vt:lpstr>
      <vt:lpstr>In Situ Station Networks</vt:lpstr>
      <vt:lpstr>Arctic Transportation Networks: improved monitoring and prediction of blowing snow</vt:lpstr>
      <vt:lpstr>Example: Seward Peninsula  http://ine.uaf.edu/werc/projects/seward/</vt:lpstr>
      <vt:lpstr>Data Management</vt:lpstr>
      <vt:lpstr>PowerPoint Presentation</vt:lpstr>
      <vt:lpstr>Airborne Observation and Cal/Val</vt:lpstr>
      <vt:lpstr>Platforms: Conventional</vt:lpstr>
      <vt:lpstr>Platforms: UAS &amp; Balloons</vt:lpstr>
      <vt:lpstr>Payloads</vt:lpstr>
      <vt:lpstr>Payloads</vt:lpstr>
      <vt:lpstr>Hydrologic Applications</vt:lpstr>
      <vt:lpstr>Surface Waters: Wetlands</vt:lpstr>
      <vt:lpstr>Micro-climatology</vt:lpstr>
      <vt:lpstr>Micro-climatology (Thermal IR)</vt:lpstr>
      <vt:lpstr>Surface Waters: Lake Freeze Up</vt:lpstr>
      <vt:lpstr>Surface Waters: Lake Freeze Up</vt:lpstr>
      <vt:lpstr>Water Vapor: Isotopes</vt:lpstr>
      <vt:lpstr>Hydrology: Snow &amp; Ice Mapping</vt:lpstr>
      <vt:lpstr>Future Directions</vt:lpstr>
      <vt:lpstr>PowerPoint Presentation</vt:lpstr>
      <vt:lpstr>Questions?</vt:lpstr>
    </vt:vector>
  </TitlesOfParts>
  <Company>Jessica Cherry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 and variability: impacts on hydropower and NMFS</dc:title>
  <dc:creator>Jessica Cherry</dc:creator>
  <cp:lastModifiedBy>Beaudwin, Trish L  (GSFC-410.0)[VANTAGE SYSTEMS INC]</cp:lastModifiedBy>
  <cp:revision>178</cp:revision>
  <dcterms:created xsi:type="dcterms:W3CDTF">2011-07-28T17:53:17Z</dcterms:created>
  <dcterms:modified xsi:type="dcterms:W3CDTF">2013-06-24T20:48:43Z</dcterms:modified>
</cp:coreProperties>
</file>