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5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53230-4F53-4682-8DB5-0AA485B5C4AE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5FA3C-5692-438A-9EB6-D36FFBCB9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9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F3B3-2784-4481-9D23-75C05DF4CB89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819F-E2B4-4EF5-A9DD-55BFD5307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F3B3-2784-4481-9D23-75C05DF4CB89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819F-E2B4-4EF5-A9DD-55BFD5307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F3B3-2784-4481-9D23-75C05DF4CB89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819F-E2B4-4EF5-A9DD-55BFD5307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F3B3-2784-4481-9D23-75C05DF4CB89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819F-E2B4-4EF5-A9DD-55BFD5307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F3B3-2784-4481-9D23-75C05DF4CB89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819F-E2B4-4EF5-A9DD-55BFD5307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F3B3-2784-4481-9D23-75C05DF4CB89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819F-E2B4-4EF5-A9DD-55BFD5307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F3B3-2784-4481-9D23-75C05DF4CB89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819F-E2B4-4EF5-A9DD-55BFD5307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F3B3-2784-4481-9D23-75C05DF4CB89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819F-E2B4-4EF5-A9DD-55BFD5307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F3B3-2784-4481-9D23-75C05DF4CB89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819F-E2B4-4EF5-A9DD-55BFD5307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F3B3-2784-4481-9D23-75C05DF4CB89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819F-E2B4-4EF5-A9DD-55BFD5307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F3B3-2784-4481-9D23-75C05DF4CB89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8819F-E2B4-4EF5-A9DD-55BFD5307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DF3B3-2784-4481-9D23-75C05DF4CB89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8819F-E2B4-4EF5-A9DD-55BFD5307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nesdis.noaa.gov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/>
          <a:lstStyle/>
          <a:p>
            <a:r>
              <a:rPr lang="en-US" b="1" dirty="0" smtClean="0"/>
              <a:t>Satellite Air Quality Proving Ground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209800"/>
            <a:ext cx="7696200" cy="2971800"/>
          </a:xfrm>
        </p:spPr>
        <p:txBody>
          <a:bodyPr>
            <a:normAutofit/>
          </a:bodyPr>
          <a:lstStyle/>
          <a:p>
            <a:r>
              <a:rPr lang="en-US" sz="3900" b="1" dirty="0" smtClean="0">
                <a:solidFill>
                  <a:srgbClr val="0000CC"/>
                </a:solidFill>
              </a:rPr>
              <a:t>S. </a:t>
            </a:r>
            <a:r>
              <a:rPr lang="en-US" sz="3900" b="1" dirty="0" err="1" smtClean="0">
                <a:solidFill>
                  <a:srgbClr val="0000CC"/>
                </a:solidFill>
              </a:rPr>
              <a:t>Kondragunta</a:t>
            </a:r>
            <a:r>
              <a:rPr lang="en-US" sz="3900" b="1" dirty="0" smtClean="0">
                <a:solidFill>
                  <a:srgbClr val="0000CC"/>
                </a:solidFill>
              </a:rPr>
              <a:t>, NESDIS/STAR</a:t>
            </a:r>
          </a:p>
          <a:p>
            <a:r>
              <a:rPr lang="en-US" sz="3900" b="1" dirty="0" smtClean="0">
                <a:solidFill>
                  <a:srgbClr val="0000CC"/>
                </a:solidFill>
              </a:rPr>
              <a:t>R. Hoff, UMBC</a:t>
            </a:r>
          </a:p>
          <a:p>
            <a:r>
              <a:rPr lang="en-US" sz="3900" b="1" dirty="0" smtClean="0">
                <a:solidFill>
                  <a:srgbClr val="0000CC"/>
                </a:solidFill>
              </a:rPr>
              <a:t>A. Huff, PSU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28800" y="5486400"/>
            <a:ext cx="5715000" cy="963613"/>
            <a:chOff x="1828800" y="5486400"/>
            <a:chExt cx="5715000" cy="963613"/>
          </a:xfrm>
        </p:grpSpPr>
        <p:pic>
          <p:nvPicPr>
            <p:cNvPr id="5" name="Picture 2" descr="http://alg.umbc.edu/3D-AQS/logo/noaa_logo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0" y="5486400"/>
              <a:ext cx="990600" cy="921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 descr="UMBC_WORDMAR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5200" y="5758703"/>
              <a:ext cx="1447800" cy="489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4" name="Picture 4" descr="http://www.matse.psu.edu/files/wordmarks/psu/psu_blu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62600" y="5562600"/>
              <a:ext cx="1981200" cy="88741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Recent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Presentation at the OCONUS PG meeting in Alaska </a:t>
            </a:r>
          </a:p>
          <a:p>
            <a:pPr lvl="1"/>
            <a:r>
              <a:rPr lang="en-US" dirty="0" smtClean="0"/>
              <a:t>Demonstrated VIIRS capabilities to capture fires and smoke plumes</a:t>
            </a:r>
          </a:p>
          <a:p>
            <a:endParaRPr lang="en-US" dirty="0" smtClean="0"/>
          </a:p>
          <a:p>
            <a:r>
              <a:rPr lang="en-US" dirty="0" smtClean="0"/>
              <a:t>VIIRS OCONUS aerosol imagery from DB data deployed (http://www.star.nesdis.noaa.gov/smcd/spb/aq/)</a:t>
            </a:r>
          </a:p>
          <a:p>
            <a:endParaRPr lang="en-US" dirty="0" smtClean="0"/>
          </a:p>
          <a:p>
            <a:r>
              <a:rPr lang="en-US" dirty="0" smtClean="0"/>
              <a:t>Porting the WRF-CMAQ model to STAR computers to prepare for the September 2013 experiment</a:t>
            </a:r>
          </a:p>
          <a:p>
            <a:endParaRPr lang="en-US" dirty="0" smtClean="0"/>
          </a:p>
          <a:p>
            <a:r>
              <a:rPr lang="en-US" dirty="0" smtClean="0"/>
              <a:t>First draft </a:t>
            </a:r>
            <a:r>
              <a:rPr lang="en-US" smtClean="0"/>
              <a:t>of GOES-R AQPG </a:t>
            </a:r>
            <a:r>
              <a:rPr lang="en-US" dirty="0" smtClean="0"/>
              <a:t>manuscript completed and being reviewed by co-authors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ir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162800" y="2438400"/>
            <a:ext cx="1447800" cy="609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irs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4343400" y="4114800"/>
            <a:ext cx="2438400" cy="1295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this image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ir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9144000" cy="66293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162800" y="3429000"/>
            <a:ext cx="1371600" cy="3429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7086600" y="2209800"/>
            <a:ext cx="1600200" cy="10668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Control tabs for different QFs, toggle fire hot spots, toggle county lines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irs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762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http://alg.umbc.edu/usaq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61722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Over million hits per year !!!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107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Satellite Air Quality Proving Ground</vt:lpstr>
      <vt:lpstr>Summary of Recent Activities</vt:lpstr>
      <vt:lpstr>PowerPoint Presentation</vt:lpstr>
      <vt:lpstr>PowerPoint Presentation</vt:lpstr>
      <vt:lpstr>PowerPoint Presentation</vt:lpstr>
      <vt:lpstr>PowerPoint Presentation</vt:lpstr>
    </vt:vector>
  </TitlesOfParts>
  <Company>Battelle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Upcoming AQPG Activities</dc:title>
  <dc:creator>Amy Huff</dc:creator>
  <cp:lastModifiedBy>Beaudwin, Trish L  (GSFC-410.0)[VANTAGE SYSTEMS INC]</cp:lastModifiedBy>
  <cp:revision>38</cp:revision>
  <dcterms:created xsi:type="dcterms:W3CDTF">2012-06-15T17:56:24Z</dcterms:created>
  <dcterms:modified xsi:type="dcterms:W3CDTF">2013-07-01T20:27:24Z</dcterms:modified>
</cp:coreProperties>
</file>